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2624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2624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9739298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7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082590" y="8584399"/>
            <a:ext cx="3423920" cy="1703070"/>
          </a:xfrm>
          <a:custGeom>
            <a:avLst/>
            <a:gdLst/>
            <a:ahLst/>
            <a:cxnLst/>
            <a:rect l="l" t="t" r="r" b="b"/>
            <a:pathLst>
              <a:path w="3423920" h="1703070">
                <a:moveTo>
                  <a:pt x="0" y="1702598"/>
                </a:moveTo>
                <a:lnTo>
                  <a:pt x="1928" y="1622850"/>
                </a:lnTo>
                <a:lnTo>
                  <a:pt x="9129" y="1532849"/>
                </a:lnTo>
                <a:lnTo>
                  <a:pt x="20648" y="1444292"/>
                </a:lnTo>
                <a:lnTo>
                  <a:pt x="37209" y="1356453"/>
                </a:lnTo>
                <a:lnTo>
                  <a:pt x="58087" y="1269334"/>
                </a:lnTo>
                <a:lnTo>
                  <a:pt x="83284" y="1182935"/>
                </a:lnTo>
                <a:lnTo>
                  <a:pt x="113523" y="1098698"/>
                </a:lnTo>
                <a:lnTo>
                  <a:pt x="148092" y="1015899"/>
                </a:lnTo>
                <a:lnTo>
                  <a:pt x="186243" y="934540"/>
                </a:lnTo>
                <a:lnTo>
                  <a:pt x="229449" y="856063"/>
                </a:lnTo>
                <a:lnTo>
                  <a:pt x="276248" y="779744"/>
                </a:lnTo>
                <a:lnTo>
                  <a:pt x="326642" y="705584"/>
                </a:lnTo>
                <a:lnTo>
                  <a:pt x="381366" y="634305"/>
                </a:lnTo>
                <a:lnTo>
                  <a:pt x="439684" y="566628"/>
                </a:lnTo>
                <a:lnTo>
                  <a:pt x="501597" y="501827"/>
                </a:lnTo>
                <a:lnTo>
                  <a:pt x="566405" y="439902"/>
                </a:lnTo>
                <a:lnTo>
                  <a:pt x="634083" y="381584"/>
                </a:lnTo>
                <a:lnTo>
                  <a:pt x="705356" y="326872"/>
                </a:lnTo>
                <a:lnTo>
                  <a:pt x="779511" y="276466"/>
                </a:lnTo>
                <a:lnTo>
                  <a:pt x="855838" y="229666"/>
                </a:lnTo>
                <a:lnTo>
                  <a:pt x="934324" y="186474"/>
                </a:lnTo>
                <a:lnTo>
                  <a:pt x="1015667" y="148310"/>
                </a:lnTo>
                <a:lnTo>
                  <a:pt x="1098471" y="113753"/>
                </a:lnTo>
                <a:lnTo>
                  <a:pt x="1182710" y="83515"/>
                </a:lnTo>
                <a:lnTo>
                  <a:pt x="1269109" y="58318"/>
                </a:lnTo>
                <a:lnTo>
                  <a:pt x="1356231" y="37439"/>
                </a:lnTo>
                <a:lnTo>
                  <a:pt x="1444064" y="20878"/>
                </a:lnTo>
                <a:lnTo>
                  <a:pt x="1532621" y="9359"/>
                </a:lnTo>
                <a:lnTo>
                  <a:pt x="1622626" y="2146"/>
                </a:lnTo>
                <a:lnTo>
                  <a:pt x="1711907" y="0"/>
                </a:lnTo>
                <a:lnTo>
                  <a:pt x="1801188" y="2146"/>
                </a:lnTo>
                <a:lnTo>
                  <a:pt x="1891180" y="9359"/>
                </a:lnTo>
                <a:lnTo>
                  <a:pt x="1979737" y="20878"/>
                </a:lnTo>
                <a:lnTo>
                  <a:pt x="2067583" y="37439"/>
                </a:lnTo>
                <a:lnTo>
                  <a:pt x="2154692" y="58318"/>
                </a:lnTo>
                <a:lnTo>
                  <a:pt x="2241103" y="83515"/>
                </a:lnTo>
                <a:lnTo>
                  <a:pt x="2325329" y="113753"/>
                </a:lnTo>
                <a:lnTo>
                  <a:pt x="2408133" y="148310"/>
                </a:lnTo>
                <a:lnTo>
                  <a:pt x="2489490" y="186474"/>
                </a:lnTo>
                <a:lnTo>
                  <a:pt x="2567963" y="229666"/>
                </a:lnTo>
                <a:lnTo>
                  <a:pt x="2644290" y="276466"/>
                </a:lnTo>
                <a:lnTo>
                  <a:pt x="2718445" y="326872"/>
                </a:lnTo>
                <a:lnTo>
                  <a:pt x="2789730" y="381584"/>
                </a:lnTo>
                <a:lnTo>
                  <a:pt x="2857409" y="439902"/>
                </a:lnTo>
                <a:lnTo>
                  <a:pt x="2922204" y="501827"/>
                </a:lnTo>
                <a:lnTo>
                  <a:pt x="2984129" y="566628"/>
                </a:lnTo>
                <a:lnTo>
                  <a:pt x="3042448" y="634305"/>
                </a:lnTo>
                <a:lnTo>
                  <a:pt x="3097159" y="705584"/>
                </a:lnTo>
                <a:lnTo>
                  <a:pt x="3147565" y="779744"/>
                </a:lnTo>
                <a:lnTo>
                  <a:pt x="3194365" y="856063"/>
                </a:lnTo>
                <a:lnTo>
                  <a:pt x="3237558" y="934540"/>
                </a:lnTo>
                <a:lnTo>
                  <a:pt x="3275721" y="1015899"/>
                </a:lnTo>
                <a:lnTo>
                  <a:pt x="3310278" y="1098698"/>
                </a:lnTo>
                <a:lnTo>
                  <a:pt x="3340517" y="1182935"/>
                </a:lnTo>
                <a:lnTo>
                  <a:pt x="3365713" y="1269334"/>
                </a:lnTo>
                <a:lnTo>
                  <a:pt x="3386592" y="1356453"/>
                </a:lnTo>
                <a:lnTo>
                  <a:pt x="3403153" y="1444292"/>
                </a:lnTo>
                <a:lnTo>
                  <a:pt x="3414672" y="1532849"/>
                </a:lnTo>
                <a:lnTo>
                  <a:pt x="3421885" y="1622850"/>
                </a:lnTo>
                <a:lnTo>
                  <a:pt x="3423814" y="1702598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711150" y="9212944"/>
            <a:ext cx="2167255" cy="1074420"/>
          </a:xfrm>
          <a:custGeom>
            <a:avLst/>
            <a:gdLst/>
            <a:ahLst/>
            <a:cxnLst/>
            <a:rect l="l" t="t" r="r" b="b"/>
            <a:pathLst>
              <a:path w="2167254" h="1074420">
                <a:moveTo>
                  <a:pt x="1083346" y="0"/>
                </a:moveTo>
                <a:lnTo>
                  <a:pt x="1026463" y="1438"/>
                </a:lnTo>
                <a:lnTo>
                  <a:pt x="970304" y="5760"/>
                </a:lnTo>
                <a:lnTo>
                  <a:pt x="914144" y="13682"/>
                </a:lnTo>
                <a:lnTo>
                  <a:pt x="857985" y="23759"/>
                </a:lnTo>
                <a:lnTo>
                  <a:pt x="802549" y="36722"/>
                </a:lnTo>
                <a:lnTo>
                  <a:pt x="748549" y="53281"/>
                </a:lnTo>
                <a:lnTo>
                  <a:pt x="695272" y="71998"/>
                </a:lnTo>
                <a:lnTo>
                  <a:pt x="642707" y="93598"/>
                </a:lnTo>
                <a:lnTo>
                  <a:pt x="591590" y="118080"/>
                </a:lnTo>
                <a:lnTo>
                  <a:pt x="541907" y="145440"/>
                </a:lnTo>
                <a:lnTo>
                  <a:pt x="492949" y="174957"/>
                </a:lnTo>
                <a:lnTo>
                  <a:pt x="446149" y="206639"/>
                </a:lnTo>
                <a:lnTo>
                  <a:pt x="401509" y="241195"/>
                </a:lnTo>
                <a:lnTo>
                  <a:pt x="358316" y="278636"/>
                </a:lnTo>
                <a:lnTo>
                  <a:pt x="317282" y="317515"/>
                </a:lnTo>
                <a:lnTo>
                  <a:pt x="278395" y="358557"/>
                </a:lnTo>
                <a:lnTo>
                  <a:pt x="240955" y="401756"/>
                </a:lnTo>
                <a:lnTo>
                  <a:pt x="206399" y="446396"/>
                </a:lnTo>
                <a:lnTo>
                  <a:pt x="174725" y="493191"/>
                </a:lnTo>
                <a:lnTo>
                  <a:pt x="145197" y="541432"/>
                </a:lnTo>
                <a:lnTo>
                  <a:pt x="117842" y="591830"/>
                </a:lnTo>
                <a:lnTo>
                  <a:pt x="93356" y="642952"/>
                </a:lnTo>
                <a:lnTo>
                  <a:pt x="71766" y="695509"/>
                </a:lnTo>
                <a:lnTo>
                  <a:pt x="53033" y="748789"/>
                </a:lnTo>
                <a:lnTo>
                  <a:pt x="36473" y="802789"/>
                </a:lnTo>
                <a:lnTo>
                  <a:pt x="23519" y="858227"/>
                </a:lnTo>
                <a:lnTo>
                  <a:pt x="13435" y="914385"/>
                </a:lnTo>
                <a:lnTo>
                  <a:pt x="5523" y="970548"/>
                </a:lnTo>
                <a:lnTo>
                  <a:pt x="1205" y="1026706"/>
                </a:lnTo>
                <a:lnTo>
                  <a:pt x="0" y="1074053"/>
                </a:lnTo>
                <a:lnTo>
                  <a:pt x="2166682" y="1074053"/>
                </a:lnTo>
                <a:lnTo>
                  <a:pt x="2165488" y="1026706"/>
                </a:lnTo>
                <a:lnTo>
                  <a:pt x="2161170" y="970548"/>
                </a:lnTo>
                <a:lnTo>
                  <a:pt x="2153245" y="914385"/>
                </a:lnTo>
                <a:lnTo>
                  <a:pt x="2143174" y="858227"/>
                </a:lnTo>
                <a:lnTo>
                  <a:pt x="2130207" y="802789"/>
                </a:lnTo>
                <a:lnTo>
                  <a:pt x="2113646" y="748789"/>
                </a:lnTo>
                <a:lnTo>
                  <a:pt x="2094927" y="695509"/>
                </a:lnTo>
                <a:lnTo>
                  <a:pt x="2073324" y="642952"/>
                </a:lnTo>
                <a:lnTo>
                  <a:pt x="2048851" y="591830"/>
                </a:lnTo>
                <a:lnTo>
                  <a:pt x="2021482" y="542151"/>
                </a:lnTo>
                <a:lnTo>
                  <a:pt x="1991968" y="493191"/>
                </a:lnTo>
                <a:lnTo>
                  <a:pt x="1960294" y="446396"/>
                </a:lnTo>
                <a:lnTo>
                  <a:pt x="1925737" y="401756"/>
                </a:lnTo>
                <a:lnTo>
                  <a:pt x="1888285" y="358557"/>
                </a:lnTo>
                <a:lnTo>
                  <a:pt x="1849410" y="317515"/>
                </a:lnTo>
                <a:lnTo>
                  <a:pt x="1808376" y="278636"/>
                </a:lnTo>
                <a:lnTo>
                  <a:pt x="1765171" y="241195"/>
                </a:lnTo>
                <a:lnTo>
                  <a:pt x="1720531" y="206639"/>
                </a:lnTo>
                <a:lnTo>
                  <a:pt x="1673731" y="174957"/>
                </a:lnTo>
                <a:lnTo>
                  <a:pt x="1625497" y="145440"/>
                </a:lnTo>
                <a:lnTo>
                  <a:pt x="1575103" y="118080"/>
                </a:lnTo>
                <a:lnTo>
                  <a:pt x="1523973" y="93598"/>
                </a:lnTo>
                <a:lnTo>
                  <a:pt x="1471420" y="71998"/>
                </a:lnTo>
                <a:lnTo>
                  <a:pt x="1418144" y="53281"/>
                </a:lnTo>
                <a:lnTo>
                  <a:pt x="1364143" y="36722"/>
                </a:lnTo>
                <a:lnTo>
                  <a:pt x="1308695" y="23759"/>
                </a:lnTo>
                <a:lnTo>
                  <a:pt x="1252548" y="13682"/>
                </a:lnTo>
                <a:lnTo>
                  <a:pt x="1196376" y="5760"/>
                </a:lnTo>
                <a:lnTo>
                  <a:pt x="1140217" y="1438"/>
                </a:lnTo>
                <a:lnTo>
                  <a:pt x="1083346" y="0"/>
                </a:lnTo>
                <a:close/>
              </a:path>
            </a:pathLst>
          </a:custGeom>
          <a:solidFill>
            <a:srgbClr val="4A86E8">
              <a:alpha val="270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711150" y="9212944"/>
            <a:ext cx="2167255" cy="1074420"/>
          </a:xfrm>
          <a:custGeom>
            <a:avLst/>
            <a:gdLst/>
            <a:ahLst/>
            <a:cxnLst/>
            <a:rect l="l" t="t" r="r" b="b"/>
            <a:pathLst>
              <a:path w="2167254" h="1074420">
                <a:moveTo>
                  <a:pt x="0" y="1074053"/>
                </a:moveTo>
                <a:lnTo>
                  <a:pt x="1205" y="1026706"/>
                </a:lnTo>
                <a:lnTo>
                  <a:pt x="5523" y="970548"/>
                </a:lnTo>
                <a:lnTo>
                  <a:pt x="13435" y="914385"/>
                </a:lnTo>
                <a:lnTo>
                  <a:pt x="23519" y="858227"/>
                </a:lnTo>
                <a:lnTo>
                  <a:pt x="36473" y="802789"/>
                </a:lnTo>
                <a:lnTo>
                  <a:pt x="53033" y="748789"/>
                </a:lnTo>
                <a:lnTo>
                  <a:pt x="71766" y="695509"/>
                </a:lnTo>
                <a:lnTo>
                  <a:pt x="93356" y="642952"/>
                </a:lnTo>
                <a:lnTo>
                  <a:pt x="117842" y="591830"/>
                </a:lnTo>
                <a:lnTo>
                  <a:pt x="145197" y="541432"/>
                </a:lnTo>
                <a:lnTo>
                  <a:pt x="174725" y="493191"/>
                </a:lnTo>
                <a:lnTo>
                  <a:pt x="206399" y="446396"/>
                </a:lnTo>
                <a:lnTo>
                  <a:pt x="240955" y="401756"/>
                </a:lnTo>
                <a:lnTo>
                  <a:pt x="278395" y="358557"/>
                </a:lnTo>
                <a:lnTo>
                  <a:pt x="317282" y="317515"/>
                </a:lnTo>
                <a:lnTo>
                  <a:pt x="358316" y="278636"/>
                </a:lnTo>
                <a:lnTo>
                  <a:pt x="401509" y="241195"/>
                </a:lnTo>
                <a:lnTo>
                  <a:pt x="446149" y="206639"/>
                </a:lnTo>
                <a:lnTo>
                  <a:pt x="492949" y="174957"/>
                </a:lnTo>
                <a:lnTo>
                  <a:pt x="541907" y="145440"/>
                </a:lnTo>
                <a:lnTo>
                  <a:pt x="591590" y="118080"/>
                </a:lnTo>
                <a:lnTo>
                  <a:pt x="642707" y="93598"/>
                </a:lnTo>
                <a:lnTo>
                  <a:pt x="695272" y="71998"/>
                </a:lnTo>
                <a:lnTo>
                  <a:pt x="748549" y="53281"/>
                </a:lnTo>
                <a:lnTo>
                  <a:pt x="802549" y="36722"/>
                </a:lnTo>
                <a:lnTo>
                  <a:pt x="857985" y="23759"/>
                </a:lnTo>
                <a:lnTo>
                  <a:pt x="914144" y="13682"/>
                </a:lnTo>
                <a:lnTo>
                  <a:pt x="970304" y="5760"/>
                </a:lnTo>
                <a:lnTo>
                  <a:pt x="1026463" y="1438"/>
                </a:lnTo>
                <a:lnTo>
                  <a:pt x="1083346" y="0"/>
                </a:lnTo>
                <a:lnTo>
                  <a:pt x="1140217" y="1438"/>
                </a:lnTo>
                <a:lnTo>
                  <a:pt x="1196376" y="5760"/>
                </a:lnTo>
                <a:lnTo>
                  <a:pt x="1252548" y="13682"/>
                </a:lnTo>
                <a:lnTo>
                  <a:pt x="1308695" y="23759"/>
                </a:lnTo>
                <a:lnTo>
                  <a:pt x="1364143" y="36722"/>
                </a:lnTo>
                <a:lnTo>
                  <a:pt x="1418144" y="53281"/>
                </a:lnTo>
                <a:lnTo>
                  <a:pt x="1471420" y="71998"/>
                </a:lnTo>
                <a:lnTo>
                  <a:pt x="1523973" y="93598"/>
                </a:lnTo>
                <a:lnTo>
                  <a:pt x="1575103" y="118080"/>
                </a:lnTo>
                <a:lnTo>
                  <a:pt x="1625497" y="145440"/>
                </a:lnTo>
                <a:lnTo>
                  <a:pt x="1673731" y="174957"/>
                </a:lnTo>
                <a:lnTo>
                  <a:pt x="1720531" y="206639"/>
                </a:lnTo>
                <a:lnTo>
                  <a:pt x="1765171" y="241195"/>
                </a:lnTo>
                <a:lnTo>
                  <a:pt x="1808376" y="278636"/>
                </a:lnTo>
                <a:lnTo>
                  <a:pt x="1849410" y="317515"/>
                </a:lnTo>
                <a:lnTo>
                  <a:pt x="1888285" y="358557"/>
                </a:lnTo>
                <a:lnTo>
                  <a:pt x="1925737" y="401756"/>
                </a:lnTo>
                <a:lnTo>
                  <a:pt x="1960294" y="446396"/>
                </a:lnTo>
                <a:lnTo>
                  <a:pt x="1991968" y="493191"/>
                </a:lnTo>
                <a:lnTo>
                  <a:pt x="2021482" y="542151"/>
                </a:lnTo>
                <a:lnTo>
                  <a:pt x="2048851" y="591830"/>
                </a:lnTo>
                <a:lnTo>
                  <a:pt x="2073324" y="642952"/>
                </a:lnTo>
                <a:lnTo>
                  <a:pt x="2094927" y="695509"/>
                </a:lnTo>
                <a:lnTo>
                  <a:pt x="2113646" y="748789"/>
                </a:lnTo>
                <a:lnTo>
                  <a:pt x="2130207" y="802789"/>
                </a:lnTo>
                <a:lnTo>
                  <a:pt x="2143174" y="858227"/>
                </a:lnTo>
                <a:lnTo>
                  <a:pt x="2153245" y="914385"/>
                </a:lnTo>
                <a:lnTo>
                  <a:pt x="2161170" y="970548"/>
                </a:lnTo>
                <a:lnTo>
                  <a:pt x="2165488" y="1026706"/>
                </a:lnTo>
                <a:lnTo>
                  <a:pt x="2166682" y="1074053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711150" y="9212944"/>
            <a:ext cx="2167255" cy="1074420"/>
          </a:xfrm>
          <a:custGeom>
            <a:avLst/>
            <a:gdLst/>
            <a:ahLst/>
            <a:cxnLst/>
            <a:rect l="l" t="t" r="r" b="b"/>
            <a:pathLst>
              <a:path w="2167254" h="1074420">
                <a:moveTo>
                  <a:pt x="0" y="1074053"/>
                </a:moveTo>
                <a:lnTo>
                  <a:pt x="1205" y="1026706"/>
                </a:lnTo>
                <a:lnTo>
                  <a:pt x="5523" y="970548"/>
                </a:lnTo>
                <a:lnTo>
                  <a:pt x="13435" y="914385"/>
                </a:lnTo>
                <a:lnTo>
                  <a:pt x="23519" y="858227"/>
                </a:lnTo>
                <a:lnTo>
                  <a:pt x="36473" y="802789"/>
                </a:lnTo>
                <a:lnTo>
                  <a:pt x="53033" y="748789"/>
                </a:lnTo>
                <a:lnTo>
                  <a:pt x="71766" y="695509"/>
                </a:lnTo>
                <a:lnTo>
                  <a:pt x="93356" y="642952"/>
                </a:lnTo>
                <a:lnTo>
                  <a:pt x="117842" y="591830"/>
                </a:lnTo>
                <a:lnTo>
                  <a:pt x="145197" y="541432"/>
                </a:lnTo>
                <a:lnTo>
                  <a:pt x="174725" y="493191"/>
                </a:lnTo>
                <a:lnTo>
                  <a:pt x="206399" y="446396"/>
                </a:lnTo>
                <a:lnTo>
                  <a:pt x="240955" y="401756"/>
                </a:lnTo>
                <a:lnTo>
                  <a:pt x="278395" y="358557"/>
                </a:lnTo>
                <a:lnTo>
                  <a:pt x="317282" y="317515"/>
                </a:lnTo>
                <a:lnTo>
                  <a:pt x="358316" y="278636"/>
                </a:lnTo>
                <a:lnTo>
                  <a:pt x="401509" y="241195"/>
                </a:lnTo>
                <a:lnTo>
                  <a:pt x="446149" y="206639"/>
                </a:lnTo>
                <a:lnTo>
                  <a:pt x="492949" y="174957"/>
                </a:lnTo>
                <a:lnTo>
                  <a:pt x="541907" y="145440"/>
                </a:lnTo>
                <a:lnTo>
                  <a:pt x="591590" y="118080"/>
                </a:lnTo>
                <a:lnTo>
                  <a:pt x="642707" y="93598"/>
                </a:lnTo>
                <a:lnTo>
                  <a:pt x="695272" y="71998"/>
                </a:lnTo>
                <a:lnTo>
                  <a:pt x="748549" y="53281"/>
                </a:lnTo>
                <a:lnTo>
                  <a:pt x="802549" y="36722"/>
                </a:lnTo>
                <a:lnTo>
                  <a:pt x="857985" y="23759"/>
                </a:lnTo>
                <a:lnTo>
                  <a:pt x="914144" y="13682"/>
                </a:lnTo>
                <a:lnTo>
                  <a:pt x="970304" y="5760"/>
                </a:lnTo>
                <a:lnTo>
                  <a:pt x="1026463" y="1438"/>
                </a:lnTo>
                <a:lnTo>
                  <a:pt x="1083346" y="0"/>
                </a:lnTo>
                <a:lnTo>
                  <a:pt x="1140217" y="1438"/>
                </a:lnTo>
                <a:lnTo>
                  <a:pt x="1196376" y="5760"/>
                </a:lnTo>
                <a:lnTo>
                  <a:pt x="1252548" y="13682"/>
                </a:lnTo>
                <a:lnTo>
                  <a:pt x="1308695" y="23759"/>
                </a:lnTo>
                <a:lnTo>
                  <a:pt x="1364143" y="36722"/>
                </a:lnTo>
                <a:lnTo>
                  <a:pt x="1418144" y="53281"/>
                </a:lnTo>
                <a:lnTo>
                  <a:pt x="1471420" y="71998"/>
                </a:lnTo>
                <a:lnTo>
                  <a:pt x="1523973" y="93598"/>
                </a:lnTo>
                <a:lnTo>
                  <a:pt x="1575103" y="118080"/>
                </a:lnTo>
                <a:lnTo>
                  <a:pt x="1625497" y="145440"/>
                </a:lnTo>
                <a:lnTo>
                  <a:pt x="1673731" y="174957"/>
                </a:lnTo>
                <a:lnTo>
                  <a:pt x="1720531" y="206639"/>
                </a:lnTo>
                <a:lnTo>
                  <a:pt x="1765171" y="241195"/>
                </a:lnTo>
                <a:lnTo>
                  <a:pt x="1808376" y="278636"/>
                </a:lnTo>
                <a:lnTo>
                  <a:pt x="1849410" y="317515"/>
                </a:lnTo>
                <a:lnTo>
                  <a:pt x="1888285" y="358557"/>
                </a:lnTo>
                <a:lnTo>
                  <a:pt x="1925737" y="401756"/>
                </a:lnTo>
                <a:lnTo>
                  <a:pt x="1960294" y="446396"/>
                </a:lnTo>
                <a:lnTo>
                  <a:pt x="1991968" y="493191"/>
                </a:lnTo>
                <a:lnTo>
                  <a:pt x="2021482" y="542151"/>
                </a:lnTo>
                <a:lnTo>
                  <a:pt x="2048851" y="591830"/>
                </a:lnTo>
                <a:lnTo>
                  <a:pt x="2073324" y="642952"/>
                </a:lnTo>
                <a:lnTo>
                  <a:pt x="2094927" y="695509"/>
                </a:lnTo>
                <a:lnTo>
                  <a:pt x="2113646" y="748789"/>
                </a:lnTo>
                <a:lnTo>
                  <a:pt x="2130207" y="802789"/>
                </a:lnTo>
                <a:lnTo>
                  <a:pt x="2143174" y="858227"/>
                </a:lnTo>
                <a:lnTo>
                  <a:pt x="2153245" y="914385"/>
                </a:lnTo>
                <a:lnTo>
                  <a:pt x="2161170" y="970548"/>
                </a:lnTo>
                <a:lnTo>
                  <a:pt x="2165488" y="1026706"/>
                </a:lnTo>
                <a:lnTo>
                  <a:pt x="2166682" y="1074053"/>
                </a:lnTo>
              </a:path>
            </a:pathLst>
          </a:custGeom>
          <a:ln w="18719">
            <a:solidFill>
              <a:srgbClr val="4A86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123" y="887831"/>
            <a:ext cx="16578453" cy="2700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rgbClr val="262425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2126" y="3399650"/>
            <a:ext cx="10026650" cy="4260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262425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359" y="8948161"/>
            <a:ext cx="18307050" cy="1348740"/>
            <a:chOff x="-9359" y="8948161"/>
            <a:chExt cx="18307050" cy="1348740"/>
          </a:xfrm>
        </p:grpSpPr>
        <p:sp>
          <p:nvSpPr>
            <p:cNvPr id="4" name="object 4" descr="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146777" y="8957513"/>
              <a:ext cx="1141730" cy="1329690"/>
            </a:xfrm>
            <a:custGeom>
              <a:avLst/>
              <a:gdLst/>
              <a:ahLst/>
              <a:cxnLst/>
              <a:rect l="l" t="t" r="r" b="b"/>
              <a:pathLst>
                <a:path w="1141730" h="1329690">
                  <a:moveTo>
                    <a:pt x="1037462" y="0"/>
                  </a:moveTo>
                  <a:lnTo>
                    <a:pt x="983487" y="1447"/>
                  </a:lnTo>
                  <a:lnTo>
                    <a:pt x="928750" y="5765"/>
                  </a:lnTo>
                  <a:lnTo>
                    <a:pt x="875537" y="12966"/>
                  </a:lnTo>
                  <a:lnTo>
                    <a:pt x="822197" y="23050"/>
                  </a:lnTo>
                  <a:lnTo>
                    <a:pt x="768984" y="35280"/>
                  </a:lnTo>
                  <a:lnTo>
                    <a:pt x="717168" y="51130"/>
                  </a:lnTo>
                  <a:lnTo>
                    <a:pt x="665987" y="69126"/>
                  </a:lnTo>
                  <a:lnTo>
                    <a:pt x="615568" y="89999"/>
                  </a:lnTo>
                  <a:lnTo>
                    <a:pt x="566673" y="113037"/>
                  </a:lnTo>
                  <a:lnTo>
                    <a:pt x="519175" y="138959"/>
                  </a:lnTo>
                  <a:lnTo>
                    <a:pt x="473074" y="167756"/>
                  </a:lnTo>
                  <a:lnTo>
                    <a:pt x="428370" y="197994"/>
                  </a:lnTo>
                  <a:lnTo>
                    <a:pt x="385190" y="231113"/>
                  </a:lnTo>
                  <a:lnTo>
                    <a:pt x="343407" y="266395"/>
                  </a:lnTo>
                  <a:lnTo>
                    <a:pt x="304545" y="303830"/>
                  </a:lnTo>
                  <a:lnTo>
                    <a:pt x="267080" y="343429"/>
                  </a:lnTo>
                  <a:lnTo>
                    <a:pt x="231901" y="384465"/>
                  </a:lnTo>
                  <a:lnTo>
                    <a:pt x="198754" y="427666"/>
                  </a:lnTo>
                  <a:lnTo>
                    <a:pt x="167766" y="472304"/>
                  </a:lnTo>
                  <a:lnTo>
                    <a:pt x="139699" y="518380"/>
                  </a:lnTo>
                  <a:lnTo>
                    <a:pt x="113791" y="566621"/>
                  </a:lnTo>
                  <a:lnTo>
                    <a:pt x="90042" y="615576"/>
                  </a:lnTo>
                  <a:lnTo>
                    <a:pt x="69849" y="665255"/>
                  </a:lnTo>
                  <a:lnTo>
                    <a:pt x="51180" y="716372"/>
                  </a:lnTo>
                  <a:lnTo>
                    <a:pt x="36067" y="768208"/>
                  </a:lnTo>
                  <a:lnTo>
                    <a:pt x="23113" y="821489"/>
                  </a:lnTo>
                  <a:lnTo>
                    <a:pt x="13715" y="874765"/>
                  </a:lnTo>
                  <a:lnTo>
                    <a:pt x="6476" y="928764"/>
                  </a:lnTo>
                  <a:lnTo>
                    <a:pt x="2158" y="982760"/>
                  </a:lnTo>
                  <a:lnTo>
                    <a:pt x="761" y="1036759"/>
                  </a:lnTo>
                  <a:lnTo>
                    <a:pt x="0" y="1036759"/>
                  </a:lnTo>
                  <a:lnTo>
                    <a:pt x="1396" y="1090754"/>
                  </a:lnTo>
                  <a:lnTo>
                    <a:pt x="5714" y="1144753"/>
                  </a:lnTo>
                  <a:lnTo>
                    <a:pt x="12953" y="1198749"/>
                  </a:lnTo>
                  <a:lnTo>
                    <a:pt x="23113" y="1252029"/>
                  </a:lnTo>
                  <a:lnTo>
                    <a:pt x="35305" y="1305305"/>
                  </a:lnTo>
                  <a:lnTo>
                    <a:pt x="1141162" y="1329484"/>
                  </a:lnTo>
                  <a:lnTo>
                    <a:pt x="1141162" y="5369"/>
                  </a:lnTo>
                  <a:lnTo>
                    <a:pt x="1091564" y="1447"/>
                  </a:lnTo>
                  <a:lnTo>
                    <a:pt x="103746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146822" y="8957521"/>
              <a:ext cx="1141730" cy="1329690"/>
            </a:xfrm>
            <a:custGeom>
              <a:avLst/>
              <a:gdLst/>
              <a:ahLst/>
              <a:cxnLst/>
              <a:rect l="l" t="t" r="r" b="b"/>
              <a:pathLst>
                <a:path w="1141730" h="1329690">
                  <a:moveTo>
                    <a:pt x="42711" y="1329476"/>
                  </a:moveTo>
                  <a:lnTo>
                    <a:pt x="23114" y="1252021"/>
                  </a:lnTo>
                  <a:lnTo>
                    <a:pt x="12954" y="1198740"/>
                  </a:lnTo>
                  <a:lnTo>
                    <a:pt x="5842" y="1144746"/>
                  </a:lnTo>
                  <a:lnTo>
                    <a:pt x="1524" y="1090746"/>
                  </a:lnTo>
                  <a:lnTo>
                    <a:pt x="0" y="1036751"/>
                  </a:lnTo>
                  <a:lnTo>
                    <a:pt x="762" y="1036751"/>
                  </a:lnTo>
                  <a:lnTo>
                    <a:pt x="2159" y="982751"/>
                  </a:lnTo>
                  <a:lnTo>
                    <a:pt x="6477" y="928756"/>
                  </a:lnTo>
                  <a:lnTo>
                    <a:pt x="13716" y="874756"/>
                  </a:lnTo>
                  <a:lnTo>
                    <a:pt x="23114" y="821481"/>
                  </a:lnTo>
                  <a:lnTo>
                    <a:pt x="36068" y="768201"/>
                  </a:lnTo>
                  <a:lnTo>
                    <a:pt x="51181" y="716364"/>
                  </a:lnTo>
                  <a:lnTo>
                    <a:pt x="69850" y="665247"/>
                  </a:lnTo>
                  <a:lnTo>
                    <a:pt x="90043" y="615567"/>
                  </a:lnTo>
                  <a:lnTo>
                    <a:pt x="113793" y="566613"/>
                  </a:lnTo>
                  <a:lnTo>
                    <a:pt x="139701" y="518374"/>
                  </a:lnTo>
                  <a:lnTo>
                    <a:pt x="167768" y="472296"/>
                  </a:lnTo>
                  <a:lnTo>
                    <a:pt x="198756" y="427658"/>
                  </a:lnTo>
                  <a:lnTo>
                    <a:pt x="231904" y="384458"/>
                  </a:lnTo>
                  <a:lnTo>
                    <a:pt x="267210" y="343421"/>
                  </a:lnTo>
                  <a:lnTo>
                    <a:pt x="304549" y="303822"/>
                  </a:lnTo>
                  <a:lnTo>
                    <a:pt x="343538" y="266387"/>
                  </a:lnTo>
                  <a:lnTo>
                    <a:pt x="385194" y="231105"/>
                  </a:lnTo>
                  <a:lnTo>
                    <a:pt x="428375" y="197986"/>
                  </a:lnTo>
                  <a:lnTo>
                    <a:pt x="473079" y="167749"/>
                  </a:lnTo>
                  <a:lnTo>
                    <a:pt x="519181" y="138951"/>
                  </a:lnTo>
                  <a:lnTo>
                    <a:pt x="566679" y="113030"/>
                  </a:lnTo>
                  <a:lnTo>
                    <a:pt x="615575" y="89991"/>
                  </a:lnTo>
                  <a:lnTo>
                    <a:pt x="665994" y="69112"/>
                  </a:lnTo>
                  <a:lnTo>
                    <a:pt x="717176" y="51117"/>
                  </a:lnTo>
                  <a:lnTo>
                    <a:pt x="768992" y="35280"/>
                  </a:lnTo>
                  <a:lnTo>
                    <a:pt x="822206" y="23037"/>
                  </a:lnTo>
                  <a:lnTo>
                    <a:pt x="875546" y="12953"/>
                  </a:lnTo>
                  <a:lnTo>
                    <a:pt x="928760" y="5753"/>
                  </a:lnTo>
                  <a:lnTo>
                    <a:pt x="983497" y="1435"/>
                  </a:lnTo>
                  <a:lnTo>
                    <a:pt x="1037600" y="0"/>
                  </a:lnTo>
                  <a:lnTo>
                    <a:pt x="1091575" y="1435"/>
                  </a:lnTo>
                  <a:lnTo>
                    <a:pt x="1141118" y="534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146822" y="8957521"/>
              <a:ext cx="1141730" cy="1329690"/>
            </a:xfrm>
            <a:custGeom>
              <a:avLst/>
              <a:gdLst/>
              <a:ahLst/>
              <a:cxnLst/>
              <a:rect l="l" t="t" r="r" b="b"/>
              <a:pathLst>
                <a:path w="1141730" h="1329690">
                  <a:moveTo>
                    <a:pt x="42711" y="1329476"/>
                  </a:moveTo>
                  <a:lnTo>
                    <a:pt x="23114" y="1252021"/>
                  </a:lnTo>
                  <a:lnTo>
                    <a:pt x="12954" y="1198740"/>
                  </a:lnTo>
                  <a:lnTo>
                    <a:pt x="5842" y="1144746"/>
                  </a:lnTo>
                  <a:lnTo>
                    <a:pt x="1524" y="1090746"/>
                  </a:lnTo>
                  <a:lnTo>
                    <a:pt x="0" y="1036751"/>
                  </a:lnTo>
                  <a:lnTo>
                    <a:pt x="762" y="1036751"/>
                  </a:lnTo>
                  <a:lnTo>
                    <a:pt x="2159" y="982751"/>
                  </a:lnTo>
                  <a:lnTo>
                    <a:pt x="6477" y="928756"/>
                  </a:lnTo>
                  <a:lnTo>
                    <a:pt x="13716" y="874756"/>
                  </a:lnTo>
                  <a:lnTo>
                    <a:pt x="23114" y="821481"/>
                  </a:lnTo>
                  <a:lnTo>
                    <a:pt x="36068" y="768201"/>
                  </a:lnTo>
                  <a:lnTo>
                    <a:pt x="51181" y="716364"/>
                  </a:lnTo>
                  <a:lnTo>
                    <a:pt x="69850" y="665247"/>
                  </a:lnTo>
                  <a:lnTo>
                    <a:pt x="90043" y="615567"/>
                  </a:lnTo>
                  <a:lnTo>
                    <a:pt x="113793" y="566613"/>
                  </a:lnTo>
                  <a:lnTo>
                    <a:pt x="139701" y="518374"/>
                  </a:lnTo>
                  <a:lnTo>
                    <a:pt x="167768" y="472296"/>
                  </a:lnTo>
                  <a:lnTo>
                    <a:pt x="198756" y="427658"/>
                  </a:lnTo>
                  <a:lnTo>
                    <a:pt x="231904" y="384458"/>
                  </a:lnTo>
                  <a:lnTo>
                    <a:pt x="267210" y="343421"/>
                  </a:lnTo>
                  <a:lnTo>
                    <a:pt x="304549" y="303822"/>
                  </a:lnTo>
                  <a:lnTo>
                    <a:pt x="343538" y="266387"/>
                  </a:lnTo>
                  <a:lnTo>
                    <a:pt x="385194" y="231105"/>
                  </a:lnTo>
                  <a:lnTo>
                    <a:pt x="428375" y="197986"/>
                  </a:lnTo>
                  <a:lnTo>
                    <a:pt x="473079" y="167749"/>
                  </a:lnTo>
                  <a:lnTo>
                    <a:pt x="519181" y="138951"/>
                  </a:lnTo>
                  <a:lnTo>
                    <a:pt x="566679" y="113030"/>
                  </a:lnTo>
                  <a:lnTo>
                    <a:pt x="615575" y="89991"/>
                  </a:lnTo>
                  <a:lnTo>
                    <a:pt x="665994" y="69112"/>
                  </a:lnTo>
                  <a:lnTo>
                    <a:pt x="717176" y="51117"/>
                  </a:lnTo>
                  <a:lnTo>
                    <a:pt x="768992" y="35280"/>
                  </a:lnTo>
                  <a:lnTo>
                    <a:pt x="822206" y="23037"/>
                  </a:lnTo>
                  <a:lnTo>
                    <a:pt x="875546" y="12953"/>
                  </a:lnTo>
                  <a:lnTo>
                    <a:pt x="928760" y="5753"/>
                  </a:lnTo>
                  <a:lnTo>
                    <a:pt x="983497" y="1435"/>
                  </a:lnTo>
                  <a:lnTo>
                    <a:pt x="1037600" y="0"/>
                  </a:lnTo>
                  <a:lnTo>
                    <a:pt x="1091575" y="1435"/>
                  </a:lnTo>
                  <a:lnTo>
                    <a:pt x="1141118" y="534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-9359" y="-9359"/>
            <a:ext cx="5782310" cy="5858510"/>
            <a:chOff x="-9359" y="-9359"/>
            <a:chExt cx="5782310" cy="5858510"/>
          </a:xfrm>
        </p:grpSpPr>
        <p:sp>
          <p:nvSpPr>
            <p:cNvPr id="9" name="object 9" descr=""/>
            <p:cNvSpPr/>
            <p:nvPr/>
          </p:nvSpPr>
          <p:spPr>
            <a:xfrm>
              <a:off x="0" y="0"/>
              <a:ext cx="5763260" cy="5839460"/>
            </a:xfrm>
            <a:custGeom>
              <a:avLst/>
              <a:gdLst/>
              <a:ahLst/>
              <a:cxnLst/>
              <a:rect l="l" t="t" r="r" b="b"/>
              <a:pathLst>
                <a:path w="5763260" h="5839460">
                  <a:moveTo>
                    <a:pt x="5762996" y="0"/>
                  </a:moveTo>
                  <a:lnTo>
                    <a:pt x="5730379" y="149377"/>
                  </a:lnTo>
                  <a:lnTo>
                    <a:pt x="5684291" y="335864"/>
                  </a:lnTo>
                  <a:lnTo>
                    <a:pt x="5633897" y="521614"/>
                  </a:lnTo>
                  <a:lnTo>
                    <a:pt x="5579173" y="705929"/>
                  </a:lnTo>
                  <a:lnTo>
                    <a:pt x="5518695" y="888809"/>
                  </a:lnTo>
                  <a:lnTo>
                    <a:pt x="5454624" y="1069530"/>
                  </a:lnTo>
                  <a:lnTo>
                    <a:pt x="5385498" y="1249527"/>
                  </a:lnTo>
                  <a:lnTo>
                    <a:pt x="5312054" y="1426654"/>
                  </a:lnTo>
                  <a:lnTo>
                    <a:pt x="5233580" y="1603044"/>
                  </a:lnTo>
                  <a:lnTo>
                    <a:pt x="5151500" y="1776564"/>
                  </a:lnTo>
                  <a:lnTo>
                    <a:pt x="5064378" y="1947925"/>
                  </a:lnTo>
                  <a:lnTo>
                    <a:pt x="4972938" y="2117128"/>
                  </a:lnTo>
                  <a:lnTo>
                    <a:pt x="4877904" y="2284158"/>
                  </a:lnTo>
                  <a:lnTo>
                    <a:pt x="4777828" y="2449042"/>
                  </a:lnTo>
                  <a:lnTo>
                    <a:pt x="4674145" y="2610319"/>
                  </a:lnTo>
                  <a:lnTo>
                    <a:pt x="4566868" y="2770162"/>
                  </a:lnTo>
                  <a:lnTo>
                    <a:pt x="4454550" y="2926397"/>
                  </a:lnTo>
                  <a:lnTo>
                    <a:pt x="4338624" y="3079762"/>
                  </a:lnTo>
                  <a:lnTo>
                    <a:pt x="4219104" y="3230232"/>
                  </a:lnTo>
                  <a:lnTo>
                    <a:pt x="4095991" y="3377831"/>
                  </a:lnTo>
                  <a:lnTo>
                    <a:pt x="3968546" y="3522548"/>
                  </a:lnTo>
                  <a:lnTo>
                    <a:pt x="3838231" y="3662946"/>
                  </a:lnTo>
                  <a:lnTo>
                    <a:pt x="3703586" y="3801186"/>
                  </a:lnTo>
                  <a:lnTo>
                    <a:pt x="3566070" y="3935107"/>
                  </a:lnTo>
                  <a:lnTo>
                    <a:pt x="3424948" y="4066146"/>
                  </a:lnTo>
                  <a:lnTo>
                    <a:pt x="3280955" y="4192866"/>
                  </a:lnTo>
                  <a:lnTo>
                    <a:pt x="3133356" y="4316704"/>
                  </a:lnTo>
                  <a:lnTo>
                    <a:pt x="2982874" y="4436224"/>
                  </a:lnTo>
                  <a:lnTo>
                    <a:pt x="2829509" y="4552149"/>
                  </a:lnTo>
                  <a:lnTo>
                    <a:pt x="2672562" y="4663744"/>
                  </a:lnTo>
                  <a:lnTo>
                    <a:pt x="2513444" y="4771745"/>
                  </a:lnTo>
                  <a:lnTo>
                    <a:pt x="2351442" y="4875428"/>
                  </a:lnTo>
                  <a:lnTo>
                    <a:pt x="2187282" y="4974780"/>
                  </a:lnTo>
                  <a:lnTo>
                    <a:pt x="2020239" y="5070538"/>
                  </a:lnTo>
                  <a:lnTo>
                    <a:pt x="1851050" y="5161978"/>
                  </a:lnTo>
                  <a:lnTo>
                    <a:pt x="1679689" y="5248376"/>
                  </a:lnTo>
                  <a:lnTo>
                    <a:pt x="1505445" y="5331180"/>
                  </a:lnTo>
                  <a:lnTo>
                    <a:pt x="1329766" y="5408942"/>
                  </a:lnTo>
                  <a:lnTo>
                    <a:pt x="1152649" y="5483097"/>
                  </a:lnTo>
                  <a:lnTo>
                    <a:pt x="972651" y="5551499"/>
                  </a:lnTo>
                  <a:lnTo>
                    <a:pt x="791928" y="5616295"/>
                  </a:lnTo>
                  <a:lnTo>
                    <a:pt x="609053" y="5676061"/>
                  </a:lnTo>
                  <a:lnTo>
                    <a:pt x="424736" y="5731497"/>
                  </a:lnTo>
                  <a:lnTo>
                    <a:pt x="238973" y="5781890"/>
                  </a:lnTo>
                  <a:lnTo>
                    <a:pt x="52496" y="5827978"/>
                  </a:lnTo>
                  <a:lnTo>
                    <a:pt x="0" y="583944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0" y="0"/>
                  </a:lnTo>
                  <a:lnTo>
                    <a:pt x="0" y="2940681"/>
                  </a:lnTo>
                  <a:lnTo>
                    <a:pt x="119454" y="2895434"/>
                  </a:lnTo>
                  <a:lnTo>
                    <a:pt x="231774" y="2848635"/>
                  </a:lnTo>
                  <a:lnTo>
                    <a:pt x="342652" y="2798952"/>
                  </a:lnTo>
                  <a:lnTo>
                    <a:pt x="452814" y="2747111"/>
                  </a:lnTo>
                  <a:lnTo>
                    <a:pt x="561533" y="2691676"/>
                  </a:lnTo>
                  <a:lnTo>
                    <a:pt x="668813" y="2634081"/>
                  </a:lnTo>
                  <a:lnTo>
                    <a:pt x="773931" y="2573604"/>
                  </a:lnTo>
                  <a:lnTo>
                    <a:pt x="878329" y="2510967"/>
                  </a:lnTo>
                  <a:lnTo>
                    <a:pt x="980569" y="2445448"/>
                  </a:lnTo>
                  <a:lnTo>
                    <a:pt x="1081370" y="2377046"/>
                  </a:lnTo>
                  <a:lnTo>
                    <a:pt x="1180009" y="2305761"/>
                  </a:lnTo>
                  <a:lnTo>
                    <a:pt x="1277213" y="2233041"/>
                  </a:lnTo>
                  <a:lnTo>
                    <a:pt x="1372971" y="2157450"/>
                  </a:lnTo>
                  <a:lnTo>
                    <a:pt x="1465846" y="2078964"/>
                  </a:lnTo>
                  <a:lnTo>
                    <a:pt x="1557286" y="1998319"/>
                  </a:lnTo>
                  <a:lnTo>
                    <a:pt x="1646567" y="1915528"/>
                  </a:lnTo>
                  <a:lnTo>
                    <a:pt x="1733689" y="1830565"/>
                  </a:lnTo>
                  <a:lnTo>
                    <a:pt x="1818639" y="1743443"/>
                  </a:lnTo>
                  <a:lnTo>
                    <a:pt x="1901443" y="1654162"/>
                  </a:lnTo>
                  <a:lnTo>
                    <a:pt x="1982088" y="1563446"/>
                  </a:lnTo>
                  <a:lnTo>
                    <a:pt x="2059838" y="1469847"/>
                  </a:lnTo>
                  <a:lnTo>
                    <a:pt x="2135441" y="1374813"/>
                  </a:lnTo>
                  <a:lnTo>
                    <a:pt x="2208885" y="1277607"/>
                  </a:lnTo>
                  <a:lnTo>
                    <a:pt x="2279446" y="1178255"/>
                  </a:lnTo>
                  <a:lnTo>
                    <a:pt x="2347836" y="1077455"/>
                  </a:lnTo>
                  <a:lnTo>
                    <a:pt x="2413368" y="975207"/>
                  </a:lnTo>
                  <a:lnTo>
                    <a:pt x="2476715" y="870813"/>
                  </a:lnTo>
                  <a:lnTo>
                    <a:pt x="2537193" y="765695"/>
                  </a:lnTo>
                  <a:lnTo>
                    <a:pt x="2594800" y="658418"/>
                  </a:lnTo>
                  <a:lnTo>
                    <a:pt x="2649511" y="549694"/>
                  </a:lnTo>
                  <a:lnTo>
                    <a:pt x="2702077" y="439534"/>
                  </a:lnTo>
                  <a:lnTo>
                    <a:pt x="2751035" y="328650"/>
                  </a:lnTo>
                  <a:lnTo>
                    <a:pt x="2797835" y="216331"/>
                  </a:lnTo>
                  <a:lnTo>
                    <a:pt x="2841764" y="102578"/>
                  </a:lnTo>
                  <a:lnTo>
                    <a:pt x="2877884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8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6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0"/>
              <a:ext cx="2878455" cy="2940685"/>
            </a:xfrm>
            <a:custGeom>
              <a:avLst/>
              <a:gdLst/>
              <a:ahLst/>
              <a:cxnLst/>
              <a:rect l="l" t="t" r="r" b="b"/>
              <a:pathLst>
                <a:path w="2878455" h="2940685">
                  <a:moveTo>
                    <a:pt x="2877884" y="0"/>
                  </a:moveTo>
                  <a:lnTo>
                    <a:pt x="2841764" y="102578"/>
                  </a:lnTo>
                  <a:lnTo>
                    <a:pt x="2797835" y="216331"/>
                  </a:lnTo>
                  <a:lnTo>
                    <a:pt x="2751035" y="328650"/>
                  </a:lnTo>
                  <a:lnTo>
                    <a:pt x="2702077" y="439534"/>
                  </a:lnTo>
                  <a:lnTo>
                    <a:pt x="2649511" y="549694"/>
                  </a:lnTo>
                  <a:lnTo>
                    <a:pt x="2594800" y="658418"/>
                  </a:lnTo>
                  <a:lnTo>
                    <a:pt x="2537193" y="765695"/>
                  </a:lnTo>
                  <a:lnTo>
                    <a:pt x="2476715" y="870813"/>
                  </a:lnTo>
                  <a:lnTo>
                    <a:pt x="2413368" y="975207"/>
                  </a:lnTo>
                  <a:lnTo>
                    <a:pt x="2347836" y="1077455"/>
                  </a:lnTo>
                  <a:lnTo>
                    <a:pt x="2279446" y="1178255"/>
                  </a:lnTo>
                  <a:lnTo>
                    <a:pt x="2208885" y="1277607"/>
                  </a:lnTo>
                  <a:lnTo>
                    <a:pt x="2135441" y="1374813"/>
                  </a:lnTo>
                  <a:lnTo>
                    <a:pt x="2059838" y="1469847"/>
                  </a:lnTo>
                  <a:lnTo>
                    <a:pt x="1982088" y="1563446"/>
                  </a:lnTo>
                  <a:lnTo>
                    <a:pt x="1901443" y="1654162"/>
                  </a:lnTo>
                  <a:lnTo>
                    <a:pt x="1818639" y="1743443"/>
                  </a:lnTo>
                  <a:lnTo>
                    <a:pt x="1733689" y="1830565"/>
                  </a:lnTo>
                  <a:lnTo>
                    <a:pt x="1646567" y="1915528"/>
                  </a:lnTo>
                  <a:lnTo>
                    <a:pt x="1557286" y="1998319"/>
                  </a:lnTo>
                  <a:lnTo>
                    <a:pt x="1465846" y="2078964"/>
                  </a:lnTo>
                  <a:lnTo>
                    <a:pt x="1372971" y="2157450"/>
                  </a:lnTo>
                  <a:lnTo>
                    <a:pt x="1277213" y="2233040"/>
                  </a:lnTo>
                  <a:lnTo>
                    <a:pt x="1180008" y="2305761"/>
                  </a:lnTo>
                  <a:lnTo>
                    <a:pt x="1081370" y="2377046"/>
                  </a:lnTo>
                  <a:lnTo>
                    <a:pt x="980569" y="2445448"/>
                  </a:lnTo>
                  <a:lnTo>
                    <a:pt x="878329" y="2510967"/>
                  </a:lnTo>
                  <a:lnTo>
                    <a:pt x="773931" y="2573604"/>
                  </a:lnTo>
                  <a:lnTo>
                    <a:pt x="668813" y="2634081"/>
                  </a:lnTo>
                  <a:lnTo>
                    <a:pt x="561533" y="2691676"/>
                  </a:lnTo>
                  <a:lnTo>
                    <a:pt x="452814" y="2747111"/>
                  </a:lnTo>
                  <a:lnTo>
                    <a:pt x="342652" y="2798952"/>
                  </a:lnTo>
                  <a:lnTo>
                    <a:pt x="231774" y="2848635"/>
                  </a:lnTo>
                  <a:lnTo>
                    <a:pt x="119454" y="2895434"/>
                  </a:lnTo>
                  <a:lnTo>
                    <a:pt x="5695" y="2938640"/>
                  </a:lnTo>
                  <a:lnTo>
                    <a:pt x="0" y="2940681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762622" y="2913126"/>
            <a:ext cx="5265420" cy="14935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600" spc="-1205" b="1">
                <a:solidFill>
                  <a:srgbClr val="07101D"/>
                </a:solidFill>
                <a:latin typeface="Arial"/>
                <a:cs typeface="Arial"/>
              </a:rPr>
              <a:t>T</a:t>
            </a:r>
            <a:r>
              <a:rPr dirty="0" sz="9600" spc="-465" b="1">
                <a:solidFill>
                  <a:srgbClr val="07101D"/>
                </a:solidFill>
                <a:latin typeface="Arial"/>
                <a:cs typeface="Arial"/>
              </a:rPr>
              <a:t>apV</a:t>
            </a:r>
            <a:r>
              <a:rPr dirty="0" sz="9600" spc="-455" b="1">
                <a:solidFill>
                  <a:srgbClr val="07101D"/>
                </a:solidFill>
                <a:latin typeface="Arial"/>
                <a:cs typeface="Arial"/>
              </a:rPr>
              <a:t>i</a:t>
            </a:r>
            <a:r>
              <a:rPr dirty="0" sz="9600" spc="-465" b="1">
                <a:solidFill>
                  <a:srgbClr val="07101D"/>
                </a:solidFill>
                <a:latin typeface="Arial"/>
                <a:cs typeface="Arial"/>
              </a:rPr>
              <a:t>s</a:t>
            </a:r>
            <a:r>
              <a:rPr dirty="0" sz="9600" spc="-455" b="1">
                <a:solidFill>
                  <a:srgbClr val="07101D"/>
                </a:solidFill>
                <a:latin typeface="Arial"/>
                <a:cs typeface="Arial"/>
              </a:rPr>
              <a:t>i</a:t>
            </a:r>
            <a:r>
              <a:rPr dirty="0" sz="9600" spc="-465" b="1">
                <a:solidFill>
                  <a:srgbClr val="07101D"/>
                </a:solidFill>
                <a:latin typeface="Arial"/>
                <a:cs typeface="Arial"/>
              </a:rPr>
              <a:t>o</a:t>
            </a:r>
            <a:r>
              <a:rPr dirty="0" sz="9600" spc="-455" b="1">
                <a:solidFill>
                  <a:srgbClr val="07101D"/>
                </a:solidFill>
                <a:latin typeface="Arial"/>
                <a:cs typeface="Arial"/>
              </a:rPr>
              <a:t>n</a:t>
            </a:r>
            <a:endParaRPr sz="9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69947" y="4845558"/>
            <a:ext cx="14471015" cy="192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0">
              <a:lnSpc>
                <a:spcPct val="100000"/>
              </a:lnSpc>
              <a:spcBef>
                <a:spcPts val="100"/>
              </a:spcBef>
            </a:pPr>
            <a:r>
              <a:rPr dirty="0" sz="3150" spc="-200" b="1">
                <a:latin typeface="Arial"/>
                <a:cs typeface="Arial"/>
              </a:rPr>
              <a:t>Combines</a:t>
            </a:r>
            <a:r>
              <a:rPr dirty="0" sz="3150" spc="-95" b="1">
                <a:latin typeface="Arial"/>
                <a:cs typeface="Arial"/>
              </a:rPr>
              <a:t> </a:t>
            </a:r>
            <a:r>
              <a:rPr dirty="0" sz="3150" spc="-280" b="1">
                <a:latin typeface="Arial"/>
                <a:cs typeface="Arial"/>
              </a:rPr>
              <a:t>"Tap"</a:t>
            </a:r>
            <a:r>
              <a:rPr dirty="0" sz="3150" spc="-90" b="1">
                <a:latin typeface="Arial"/>
                <a:cs typeface="Arial"/>
              </a:rPr>
              <a:t> </a:t>
            </a:r>
            <a:r>
              <a:rPr dirty="0" sz="3150" spc="-100" b="1">
                <a:latin typeface="Arial"/>
                <a:cs typeface="Arial"/>
              </a:rPr>
              <a:t>(interaction</a:t>
            </a:r>
            <a:r>
              <a:rPr dirty="0" sz="3150" spc="-95" b="1">
                <a:latin typeface="Arial"/>
                <a:cs typeface="Arial"/>
              </a:rPr>
              <a:t> </a:t>
            </a:r>
            <a:r>
              <a:rPr dirty="0" sz="3150" spc="-114" b="1">
                <a:latin typeface="Arial"/>
                <a:cs typeface="Arial"/>
              </a:rPr>
              <a:t>method)</a:t>
            </a:r>
            <a:r>
              <a:rPr dirty="0" sz="3150" spc="-95" b="1">
                <a:latin typeface="Arial"/>
                <a:cs typeface="Arial"/>
              </a:rPr>
              <a:t> </a:t>
            </a:r>
            <a:r>
              <a:rPr dirty="0" sz="3150" spc="-75" b="1">
                <a:latin typeface="Arial"/>
                <a:cs typeface="Arial"/>
              </a:rPr>
              <a:t>with</a:t>
            </a:r>
            <a:r>
              <a:rPr dirty="0" sz="3150" spc="-95" b="1">
                <a:latin typeface="Arial"/>
                <a:cs typeface="Arial"/>
              </a:rPr>
              <a:t> </a:t>
            </a:r>
            <a:r>
              <a:rPr dirty="0" sz="3150" spc="-220" b="1">
                <a:latin typeface="Arial"/>
                <a:cs typeface="Arial"/>
              </a:rPr>
              <a:t>"Vision"</a:t>
            </a:r>
            <a:r>
              <a:rPr dirty="0" sz="3150" spc="-90" b="1">
                <a:latin typeface="Arial"/>
                <a:cs typeface="Arial"/>
              </a:rPr>
              <a:t> (for</a:t>
            </a:r>
            <a:r>
              <a:rPr dirty="0" sz="3150" spc="-95" b="1">
                <a:latin typeface="Arial"/>
                <a:cs typeface="Arial"/>
              </a:rPr>
              <a:t> </a:t>
            </a:r>
            <a:r>
              <a:rPr dirty="0" sz="3150" spc="-50" b="1">
                <a:latin typeface="Arial"/>
                <a:cs typeface="Arial"/>
              </a:rPr>
              <a:t>accessibility)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150">
              <a:latin typeface="Arial"/>
              <a:cs typeface="Arial"/>
            </a:endParaRPr>
          </a:p>
          <a:p>
            <a:pPr marL="2357755" marR="5080" indent="-2345690">
              <a:lnSpc>
                <a:spcPct val="100400"/>
              </a:lnSpc>
            </a:pPr>
            <a:r>
              <a:rPr dirty="0" sz="3050">
                <a:solidFill>
                  <a:srgbClr val="262425"/>
                </a:solidFill>
                <a:latin typeface="Microsoft Sans Serif"/>
                <a:cs typeface="Microsoft Sans Serif"/>
              </a:rPr>
              <a:t>Automated</a:t>
            </a:r>
            <a:r>
              <a:rPr dirty="0" sz="3050" spc="-6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85">
                <a:solidFill>
                  <a:srgbClr val="262425"/>
                </a:solidFill>
                <a:latin typeface="Microsoft Sans Serif"/>
                <a:cs typeface="Microsoft Sans Serif"/>
              </a:rPr>
              <a:t>Multilingual</a:t>
            </a:r>
            <a:r>
              <a:rPr dirty="0" sz="3050" spc="-6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25">
                <a:solidFill>
                  <a:srgbClr val="262425"/>
                </a:solidFill>
                <a:latin typeface="Microsoft Sans Serif"/>
                <a:cs typeface="Microsoft Sans Serif"/>
              </a:rPr>
              <a:t>Accessibility:</a:t>
            </a:r>
            <a:r>
              <a:rPr dirty="0" sz="3050" spc="-6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10">
                <a:solidFill>
                  <a:srgbClr val="262425"/>
                </a:solidFill>
                <a:latin typeface="Microsoft Sans Serif"/>
                <a:cs typeface="Microsoft Sans Serif"/>
              </a:rPr>
              <a:t>Transforming</a:t>
            </a:r>
            <a:r>
              <a:rPr dirty="0" sz="3050" spc="-6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70">
                <a:solidFill>
                  <a:srgbClr val="262425"/>
                </a:solidFill>
                <a:latin typeface="Microsoft Sans Serif"/>
                <a:cs typeface="Microsoft Sans Serif"/>
              </a:rPr>
              <a:t>Text</a:t>
            </a:r>
            <a:r>
              <a:rPr dirty="0" sz="3050" spc="-6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70">
                <a:solidFill>
                  <a:srgbClr val="262425"/>
                </a:solidFill>
                <a:latin typeface="Microsoft Sans Serif"/>
                <a:cs typeface="Microsoft Sans Serif"/>
              </a:rPr>
              <a:t>from</a:t>
            </a:r>
            <a:r>
              <a:rPr dirty="0" sz="3050" spc="-6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100">
                <a:solidFill>
                  <a:srgbClr val="262425"/>
                </a:solidFill>
                <a:latin typeface="Microsoft Sans Serif"/>
                <a:cs typeface="Microsoft Sans Serif"/>
              </a:rPr>
              <a:t>Files,</a:t>
            </a:r>
            <a:r>
              <a:rPr dirty="0" sz="3050" spc="-6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90">
                <a:solidFill>
                  <a:srgbClr val="262425"/>
                </a:solidFill>
                <a:latin typeface="Microsoft Sans Serif"/>
                <a:cs typeface="Microsoft Sans Serif"/>
              </a:rPr>
              <a:t>Images,</a:t>
            </a:r>
            <a:r>
              <a:rPr dirty="0" sz="3050" spc="-7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>
                <a:solidFill>
                  <a:srgbClr val="262425"/>
                </a:solidFill>
                <a:latin typeface="Microsoft Sans Serif"/>
                <a:cs typeface="Microsoft Sans Serif"/>
              </a:rPr>
              <a:t>and</a:t>
            </a:r>
            <a:r>
              <a:rPr dirty="0" sz="3050" spc="-60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25">
                <a:solidFill>
                  <a:srgbClr val="262425"/>
                </a:solidFill>
                <a:latin typeface="Microsoft Sans Serif"/>
                <a:cs typeface="Microsoft Sans Serif"/>
              </a:rPr>
              <a:t>Web </a:t>
            </a:r>
            <a:r>
              <a:rPr dirty="0" sz="3050" spc="-170">
                <a:solidFill>
                  <a:srgbClr val="262425"/>
                </a:solidFill>
                <a:latin typeface="Microsoft Sans Serif"/>
                <a:cs typeface="Microsoft Sans Serif"/>
              </a:rPr>
              <a:t>Pages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80">
                <a:solidFill>
                  <a:srgbClr val="262425"/>
                </a:solidFill>
                <a:latin typeface="Microsoft Sans Serif"/>
                <a:cs typeface="Microsoft Sans Serif"/>
              </a:rPr>
              <a:t>into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100">
                <a:solidFill>
                  <a:srgbClr val="262425"/>
                </a:solidFill>
                <a:latin typeface="Microsoft Sans Serif"/>
                <a:cs typeface="Microsoft Sans Serif"/>
              </a:rPr>
              <a:t>Speech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30">
                <a:solidFill>
                  <a:srgbClr val="262425"/>
                </a:solidFill>
                <a:latin typeface="Microsoft Sans Serif"/>
                <a:cs typeface="Microsoft Sans Serif"/>
              </a:rPr>
              <a:t>Using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254">
                <a:solidFill>
                  <a:srgbClr val="262425"/>
                </a:solidFill>
                <a:latin typeface="Microsoft Sans Serif"/>
                <a:cs typeface="Microsoft Sans Serif"/>
              </a:rPr>
              <a:t>OCR,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280">
                <a:solidFill>
                  <a:srgbClr val="262425"/>
                </a:solidFill>
                <a:latin typeface="Microsoft Sans Serif"/>
                <a:cs typeface="Microsoft Sans Serif"/>
              </a:rPr>
              <a:t>NLP,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>
                <a:solidFill>
                  <a:srgbClr val="262425"/>
                </a:solidFill>
                <a:latin typeface="Microsoft Sans Serif"/>
                <a:cs typeface="Microsoft Sans Serif"/>
              </a:rPr>
              <a:t>and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290">
                <a:solidFill>
                  <a:srgbClr val="262425"/>
                </a:solidFill>
                <a:latin typeface="Microsoft Sans Serif"/>
                <a:cs typeface="Microsoft Sans Serif"/>
              </a:rPr>
              <a:t>TTS</a:t>
            </a:r>
            <a:r>
              <a:rPr dirty="0" sz="3050" spc="-75">
                <a:solidFill>
                  <a:srgbClr val="262425"/>
                </a:solidFill>
                <a:latin typeface="Microsoft Sans Serif"/>
                <a:cs typeface="Microsoft Sans Serif"/>
              </a:rPr>
              <a:t> </a:t>
            </a:r>
            <a:r>
              <a:rPr dirty="0" sz="3050" spc="-10">
                <a:solidFill>
                  <a:srgbClr val="262425"/>
                </a:solidFill>
                <a:latin typeface="Microsoft Sans Serif"/>
                <a:cs typeface="Microsoft Sans Serif"/>
              </a:rPr>
              <a:t>Technologies</a:t>
            </a:r>
            <a:endParaRPr sz="3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59772" y="2936513"/>
            <a:ext cx="8166100" cy="4342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3189" marR="115570">
              <a:lnSpc>
                <a:spcPct val="100899"/>
              </a:lnSpc>
              <a:spcBef>
                <a:spcPts val="95"/>
              </a:spcBef>
            </a:pPr>
            <a:r>
              <a:rPr dirty="0" sz="2550" spc="-75">
                <a:latin typeface="Microsoft Sans Serif"/>
                <a:cs typeface="Microsoft Sans Serif"/>
              </a:rPr>
              <a:t>This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 spc="-55">
                <a:latin typeface="Microsoft Sans Serif"/>
                <a:cs typeface="Microsoft Sans Serif"/>
              </a:rPr>
              <a:t>Flask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application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provides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versatile</a:t>
            </a:r>
            <a:r>
              <a:rPr dirty="0" sz="2550" spc="-65">
                <a:latin typeface="Microsoft Sans Serif"/>
                <a:cs typeface="Microsoft Sans Serif"/>
              </a:rPr>
              <a:t> </a:t>
            </a:r>
            <a:r>
              <a:rPr dirty="0" sz="2550" spc="-125">
                <a:latin typeface="Microsoft Sans Serif"/>
                <a:cs typeface="Microsoft Sans Serif"/>
              </a:rPr>
              <a:t>API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endpoint </a:t>
            </a:r>
            <a:r>
              <a:rPr dirty="0" sz="2550" spc="75">
                <a:latin typeface="Microsoft Sans Serif"/>
                <a:cs typeface="Microsoft Sans Serif"/>
              </a:rPr>
              <a:t>for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various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text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 spc="-30">
                <a:latin typeface="Microsoft Sans Serif"/>
                <a:cs typeface="Microsoft Sans Serif"/>
              </a:rPr>
              <a:t>processing</a:t>
            </a:r>
            <a:r>
              <a:rPr dirty="0" sz="2550" spc="-5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operations.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 spc="85">
                <a:latin typeface="Microsoft Sans Serif"/>
                <a:cs typeface="Microsoft Sans Serif"/>
              </a:rPr>
              <a:t>It</a:t>
            </a:r>
            <a:r>
              <a:rPr dirty="0" sz="2550" spc="-6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demonstrates </a:t>
            </a:r>
            <a:r>
              <a:rPr dirty="0" sz="2550">
                <a:latin typeface="Microsoft Sans Serif"/>
                <a:cs typeface="Microsoft Sans Serif"/>
              </a:rPr>
              <a:t>e</a:t>
            </a:r>
            <a:r>
              <a:rPr dirty="0" sz="2550" spc="195">
                <a:latin typeface="Microsoft Sans Serif"/>
                <a:cs typeface="Microsoft Sans Serif"/>
              </a:rPr>
              <a:t>  </a:t>
            </a:r>
            <a:r>
              <a:rPr dirty="0" sz="2550">
                <a:latin typeface="Microsoft Sans Serif"/>
                <a:cs typeface="Microsoft Sans Serif"/>
              </a:rPr>
              <a:t>ective</a:t>
            </a:r>
            <a:r>
              <a:rPr dirty="0" sz="2550" spc="-3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request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handling,</a:t>
            </a:r>
            <a:r>
              <a:rPr dirty="0" sz="2550" spc="-3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parameter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validation, </a:t>
            </a:r>
            <a:r>
              <a:rPr dirty="0" sz="2550">
                <a:latin typeface="Microsoft Sans Serif"/>
                <a:cs typeface="Microsoft Sans Serif"/>
              </a:rPr>
              <a:t>operation-specific</a:t>
            </a:r>
            <a:r>
              <a:rPr dirty="0" sz="2550" spc="120">
                <a:latin typeface="Microsoft Sans Serif"/>
                <a:cs typeface="Microsoft Sans Serif"/>
              </a:rPr>
              <a:t> </a:t>
            </a:r>
            <a:r>
              <a:rPr dirty="0" sz="2550" spc="-45">
                <a:latin typeface="Microsoft Sans Serif"/>
                <a:cs typeface="Microsoft Sans Serif"/>
              </a:rPr>
              <a:t>processing,</a:t>
            </a:r>
            <a:r>
              <a:rPr dirty="0" sz="2550" spc="1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and</a:t>
            </a:r>
            <a:r>
              <a:rPr dirty="0" sz="2550" spc="1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appropriate</a:t>
            </a:r>
            <a:r>
              <a:rPr dirty="0" sz="2550" spc="12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error </a:t>
            </a:r>
            <a:r>
              <a:rPr dirty="0" sz="2550">
                <a:latin typeface="Microsoft Sans Serif"/>
                <a:cs typeface="Microsoft Sans Serif"/>
              </a:rPr>
              <a:t>handling.</a:t>
            </a:r>
            <a:r>
              <a:rPr dirty="0" sz="2550" spc="15">
                <a:latin typeface="Microsoft Sans Serif"/>
                <a:cs typeface="Microsoft Sans Serif"/>
              </a:rPr>
              <a:t> </a:t>
            </a:r>
            <a:r>
              <a:rPr dirty="0" sz="2550" spc="-65">
                <a:latin typeface="Microsoft Sans Serif"/>
                <a:cs typeface="Microsoft Sans Serif"/>
              </a:rPr>
              <a:t>The</a:t>
            </a:r>
            <a:r>
              <a:rPr dirty="0" sz="2550" spc="10">
                <a:latin typeface="Microsoft Sans Serif"/>
                <a:cs typeface="Microsoft Sans Serif"/>
              </a:rPr>
              <a:t> </a:t>
            </a:r>
            <a:r>
              <a:rPr dirty="0" sz="2550" spc="85">
                <a:latin typeface="Microsoft Sans Serif"/>
                <a:cs typeface="Microsoft Sans Serif"/>
              </a:rPr>
              <a:t>flow</a:t>
            </a:r>
            <a:r>
              <a:rPr dirty="0" sz="2550" spc="1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diagram</a:t>
            </a:r>
            <a:r>
              <a:rPr dirty="0" sz="2550" spc="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illustrates</a:t>
            </a:r>
            <a:r>
              <a:rPr dirty="0" sz="2550" spc="10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the</a:t>
            </a:r>
            <a:r>
              <a:rPr dirty="0" sz="2550" spc="15">
                <a:latin typeface="Microsoft Sans Serif"/>
                <a:cs typeface="Microsoft Sans Serif"/>
              </a:rPr>
              <a:t> </a:t>
            </a:r>
            <a:r>
              <a:rPr dirty="0" sz="2550" spc="40">
                <a:latin typeface="Microsoft Sans Serif"/>
                <a:cs typeface="Microsoft Sans Serif"/>
              </a:rPr>
              <a:t>logical </a:t>
            </a:r>
            <a:r>
              <a:rPr dirty="0" sz="2550" spc="-20">
                <a:latin typeface="Microsoft Sans Serif"/>
                <a:cs typeface="Microsoft Sans Serif"/>
              </a:rPr>
              <a:t>progression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 spc="55">
                <a:latin typeface="Microsoft Sans Serif"/>
                <a:cs typeface="Microsoft Sans Serif"/>
              </a:rPr>
              <a:t>from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receiving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request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 spc="85">
                <a:latin typeface="Microsoft Sans Serif"/>
                <a:cs typeface="Microsoft Sans Serif"/>
              </a:rPr>
              <a:t>to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returning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 spc="-50">
                <a:latin typeface="Microsoft Sans Serif"/>
                <a:cs typeface="Microsoft Sans Serif"/>
              </a:rPr>
              <a:t>a </a:t>
            </a:r>
            <a:r>
              <a:rPr dirty="0" sz="2550" spc="-70">
                <a:latin typeface="Microsoft Sans Serif"/>
                <a:cs typeface="Microsoft Sans Serif"/>
              </a:rPr>
              <a:t>response,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highlighting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the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 spc="55">
                <a:latin typeface="Microsoft Sans Serif"/>
                <a:cs typeface="Microsoft Sans Serif"/>
              </a:rPr>
              <a:t>di</a:t>
            </a:r>
            <a:r>
              <a:rPr dirty="0" sz="2550" spc="170">
                <a:latin typeface="Microsoft Sans Serif"/>
                <a:cs typeface="Microsoft Sans Serif"/>
              </a:rPr>
              <a:t>  </a:t>
            </a:r>
            <a:r>
              <a:rPr dirty="0" sz="2550">
                <a:latin typeface="Microsoft Sans Serif"/>
                <a:cs typeface="Microsoft Sans Serif"/>
              </a:rPr>
              <a:t>erent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paths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 spc="-35">
                <a:latin typeface="Microsoft Sans Serif"/>
                <a:cs typeface="Microsoft Sans Serif"/>
              </a:rPr>
              <a:t>based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on</a:t>
            </a:r>
            <a:r>
              <a:rPr dirty="0" sz="2550" spc="-45">
                <a:latin typeface="Microsoft Sans Serif"/>
                <a:cs typeface="Microsoft Sans Serif"/>
              </a:rPr>
              <a:t> </a:t>
            </a:r>
            <a:r>
              <a:rPr dirty="0" sz="2550" spc="25">
                <a:latin typeface="Microsoft Sans Serif"/>
                <a:cs typeface="Microsoft Sans Serif"/>
              </a:rPr>
              <a:t>the</a:t>
            </a:r>
            <a:endParaRPr sz="2550">
              <a:latin typeface="Microsoft Sans Serif"/>
              <a:cs typeface="Microsoft Sans Serif"/>
            </a:endParaRPr>
          </a:p>
          <a:p>
            <a:pPr algn="ctr" marL="12700" marR="5080">
              <a:lnSpc>
                <a:spcPct val="100499"/>
              </a:lnSpc>
            </a:pPr>
            <a:r>
              <a:rPr dirty="0" sz="2550" spc="-10">
                <a:latin typeface="Microsoft Sans Serif"/>
                <a:cs typeface="Microsoft Sans Serif"/>
              </a:rPr>
              <a:t>requested</a:t>
            </a:r>
            <a:r>
              <a:rPr dirty="0" sz="2550" spc="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operation</a:t>
            </a:r>
            <a:r>
              <a:rPr dirty="0" sz="2550" spc="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and</a:t>
            </a:r>
            <a:r>
              <a:rPr dirty="0" sz="2550" spc="20">
                <a:latin typeface="Microsoft Sans Serif"/>
                <a:cs typeface="Microsoft Sans Serif"/>
              </a:rPr>
              <a:t> </a:t>
            </a:r>
            <a:r>
              <a:rPr dirty="0" sz="2550" spc="60">
                <a:latin typeface="Microsoft Sans Serif"/>
                <a:cs typeface="Microsoft Sans Serif"/>
              </a:rPr>
              <a:t>input</a:t>
            </a:r>
            <a:r>
              <a:rPr dirty="0" sz="2550" spc="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validity.</a:t>
            </a:r>
            <a:r>
              <a:rPr dirty="0" sz="2550" spc="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While</a:t>
            </a:r>
            <a:r>
              <a:rPr dirty="0" sz="2550" spc="20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the</a:t>
            </a:r>
            <a:r>
              <a:rPr dirty="0" sz="2550" spc="2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current </a:t>
            </a:r>
            <a:r>
              <a:rPr dirty="0" sz="2550" spc="50">
                <a:latin typeface="Microsoft Sans Serif"/>
                <a:cs typeface="Microsoft Sans Serif"/>
              </a:rPr>
              <a:t>implementation</a:t>
            </a:r>
            <a:r>
              <a:rPr dirty="0" sz="2550" spc="-30">
                <a:latin typeface="Microsoft Sans Serif"/>
                <a:cs typeface="Microsoft Sans Serif"/>
              </a:rPr>
              <a:t> is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straightforward,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there's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 spc="65">
                <a:latin typeface="Microsoft Sans Serif"/>
                <a:cs typeface="Microsoft Sans Serif"/>
              </a:rPr>
              <a:t>potential</a:t>
            </a:r>
            <a:r>
              <a:rPr dirty="0" sz="2550" spc="-25">
                <a:latin typeface="Microsoft Sans Serif"/>
                <a:cs typeface="Microsoft Sans Serif"/>
              </a:rPr>
              <a:t> </a:t>
            </a:r>
            <a:r>
              <a:rPr dirty="0" sz="2550" spc="50">
                <a:latin typeface="Microsoft Sans Serif"/>
                <a:cs typeface="Microsoft Sans Serif"/>
              </a:rPr>
              <a:t>for</a:t>
            </a:r>
            <a:endParaRPr sz="2550">
              <a:latin typeface="Microsoft Sans Serif"/>
              <a:cs typeface="Microsoft Sans Serif"/>
            </a:endParaRPr>
          </a:p>
          <a:p>
            <a:pPr algn="ctr" marL="508634" marR="501015">
              <a:lnSpc>
                <a:spcPct val="100499"/>
              </a:lnSpc>
              <a:spcBef>
                <a:spcPts val="75"/>
              </a:spcBef>
            </a:pPr>
            <a:r>
              <a:rPr dirty="0" sz="2550" spc="55">
                <a:latin typeface="Microsoft Sans Serif"/>
                <a:cs typeface="Microsoft Sans Serif"/>
              </a:rPr>
              <a:t>optimization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and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scaling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 spc="85">
                <a:latin typeface="Microsoft Sans Serif"/>
                <a:cs typeface="Microsoft Sans Serif"/>
              </a:rPr>
              <a:t>to</a:t>
            </a:r>
            <a:r>
              <a:rPr dirty="0" sz="2550" spc="-15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handle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more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complex </a:t>
            </a:r>
            <a:r>
              <a:rPr dirty="0" sz="2550" spc="-30">
                <a:latin typeface="Microsoft Sans Serif"/>
                <a:cs typeface="Microsoft Sans Serif"/>
              </a:rPr>
              <a:t>scenarios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and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>
                <a:latin typeface="Microsoft Sans Serif"/>
                <a:cs typeface="Microsoft Sans Serif"/>
              </a:rPr>
              <a:t>higher</a:t>
            </a:r>
            <a:r>
              <a:rPr dirty="0" sz="2550" spc="-20">
                <a:latin typeface="Microsoft Sans Serif"/>
                <a:cs typeface="Microsoft Sans Serif"/>
              </a:rPr>
              <a:t> </a:t>
            </a:r>
            <a:r>
              <a:rPr dirty="0" sz="2550" spc="-10">
                <a:latin typeface="Microsoft Sans Serif"/>
                <a:cs typeface="Microsoft Sans Serif"/>
              </a:rPr>
              <a:t>loads</a:t>
            </a:r>
            <a:endParaRPr sz="2550">
              <a:latin typeface="Microsoft Sans Serif"/>
              <a:cs typeface="Microsoft Sans Serif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50" y="2206282"/>
            <a:ext cx="9048747" cy="56864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9359"/>
            <a:ext cx="2009775" cy="1737360"/>
            <a:chOff x="-9359" y="-9359"/>
            <a:chExt cx="2009775" cy="173736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24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7"/>
                  </a:lnTo>
                  <a:lnTo>
                    <a:pt x="1842426" y="702691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4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1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55"/>
                  </a:lnTo>
                  <a:lnTo>
                    <a:pt x="109418" y="1075639"/>
                  </a:lnTo>
                  <a:lnTo>
                    <a:pt x="165576" y="1083564"/>
                  </a:lnTo>
                  <a:lnTo>
                    <a:pt x="221734" y="1087882"/>
                  </a:lnTo>
                  <a:lnTo>
                    <a:pt x="278616" y="1089317"/>
                  </a:lnTo>
                  <a:lnTo>
                    <a:pt x="278616" y="1090041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2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3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9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5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  <a:lnTo>
                  <a:pt x="3555" y="2738094"/>
                </a:lnTo>
                <a:lnTo>
                  <a:pt x="15874" y="2587612"/>
                </a:lnTo>
                <a:lnTo>
                  <a:pt x="35305" y="2437129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289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67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67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0860" y="3580968"/>
            <a:ext cx="2126576" cy="3647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158" y="6381318"/>
            <a:ext cx="1701482" cy="46410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9598" y="6943293"/>
            <a:ext cx="2388360" cy="45943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28647" y="2347188"/>
            <a:ext cx="6488430" cy="61766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712470">
              <a:lnSpc>
                <a:spcPct val="100200"/>
              </a:lnSpc>
              <a:spcBef>
                <a:spcPts val="114"/>
              </a:spcBef>
              <a:tabLst>
                <a:tab pos="5371465" algn="l"/>
              </a:tabLst>
            </a:pPr>
            <a:r>
              <a:rPr dirty="0" sz="3650" spc="100">
                <a:solidFill>
                  <a:srgbClr val="262425"/>
                </a:solidFill>
                <a:latin typeface="Trebuchet MS"/>
                <a:cs typeface="Trebuchet MS"/>
              </a:rPr>
              <a:t>Automated</a:t>
            </a:r>
            <a:r>
              <a:rPr dirty="0" sz="3650" spc="-15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multilingual </a:t>
            </a:r>
            <a:r>
              <a:rPr dirty="0" sz="3650">
                <a:solidFill>
                  <a:srgbClr val="262425"/>
                </a:solidFill>
                <a:latin typeface="Trebuchet MS"/>
                <a:cs typeface="Trebuchet MS"/>
              </a:rPr>
              <a:t>accessibility </a:t>
            </a:r>
            <a:r>
              <a:rPr dirty="0" sz="3650" spc="160">
                <a:solidFill>
                  <a:srgbClr val="262425"/>
                </a:solidFill>
                <a:latin typeface="Trebuchet MS"/>
                <a:cs typeface="Trebuchet MS"/>
              </a:rPr>
              <a:t>has</a:t>
            </a:r>
            <a:r>
              <a:rPr dirty="0" sz="3650" spc="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significant </a:t>
            </a:r>
            <a:r>
              <a:rPr dirty="0" sz="3650">
                <a:solidFill>
                  <a:srgbClr val="262425"/>
                </a:solidFill>
                <a:latin typeface="Trebuchet MS"/>
                <a:cs typeface="Trebuchet MS"/>
              </a:rPr>
              <a:t>implications</a:t>
            </a:r>
            <a:r>
              <a:rPr dirty="0" sz="3650" spc="21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365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650" spc="-71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ct val="100600"/>
              </a:lnSpc>
              <a:spcBef>
                <a:spcPts val="20"/>
              </a:spcBef>
            </a:pPr>
            <a:r>
              <a:rPr dirty="0" sz="3650" spc="114">
                <a:solidFill>
                  <a:srgbClr val="262425"/>
                </a:solidFill>
                <a:latin typeface="Trebuchet MS"/>
                <a:cs typeface="Trebuchet MS"/>
              </a:rPr>
              <a:t>Students</a:t>
            </a:r>
            <a:r>
              <a:rPr dirty="0" sz="36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50">
                <a:solidFill>
                  <a:srgbClr val="262425"/>
                </a:solidFill>
                <a:latin typeface="Trebuchet MS"/>
                <a:cs typeface="Trebuchet MS"/>
              </a:rPr>
              <a:t>from</a:t>
            </a:r>
            <a:r>
              <a:rPr dirty="0" sz="36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65">
                <a:solidFill>
                  <a:srgbClr val="262425"/>
                </a:solidFill>
                <a:latin typeface="Trebuchet MS"/>
                <a:cs typeface="Trebuchet MS"/>
              </a:rPr>
              <a:t>diverse </a:t>
            </a:r>
            <a:r>
              <a:rPr dirty="0" sz="3650">
                <a:solidFill>
                  <a:srgbClr val="262425"/>
                </a:solidFill>
                <a:latin typeface="Trebuchet MS"/>
                <a:cs typeface="Trebuchet MS"/>
              </a:rPr>
              <a:t>linguistic</a:t>
            </a:r>
            <a:r>
              <a:rPr dirty="0" sz="3650" spc="-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160">
                <a:solidFill>
                  <a:srgbClr val="262425"/>
                </a:solidFill>
                <a:latin typeface="Trebuchet MS"/>
                <a:cs typeface="Trebuchet MS"/>
              </a:rPr>
              <a:t>backgrounds</a:t>
            </a:r>
            <a:r>
              <a:rPr dirty="0" sz="3650" spc="-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105">
                <a:solidFill>
                  <a:srgbClr val="262425"/>
                </a:solidFill>
                <a:latin typeface="Trebuchet MS"/>
                <a:cs typeface="Trebuchet MS"/>
              </a:rPr>
              <a:t>can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benefit</a:t>
            </a:r>
            <a:r>
              <a:rPr dirty="0" sz="3650" spc="-1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50">
                <a:solidFill>
                  <a:srgbClr val="262425"/>
                </a:solidFill>
                <a:latin typeface="Trebuchet MS"/>
                <a:cs typeface="Trebuchet MS"/>
              </a:rPr>
              <a:t>from</a:t>
            </a:r>
            <a:r>
              <a:rPr dirty="0" sz="3650" spc="-16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20">
                <a:solidFill>
                  <a:srgbClr val="262425"/>
                </a:solidFill>
                <a:latin typeface="Trebuchet MS"/>
                <a:cs typeface="Trebuchet MS"/>
              </a:rPr>
              <a:t>real-</a:t>
            </a:r>
            <a:r>
              <a:rPr dirty="0" sz="3650" spc="55">
                <a:solidFill>
                  <a:srgbClr val="262425"/>
                </a:solidFill>
                <a:latin typeface="Trebuchet MS"/>
                <a:cs typeface="Trebuchet MS"/>
              </a:rPr>
              <a:t>time</a:t>
            </a:r>
            <a:r>
              <a:rPr dirty="0" sz="3650" spc="-16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90">
                <a:solidFill>
                  <a:srgbClr val="262425"/>
                </a:solidFill>
                <a:latin typeface="Trebuchet MS"/>
                <a:cs typeface="Trebuchet MS"/>
              </a:rPr>
              <a:t>text-</a:t>
            </a:r>
            <a:r>
              <a:rPr dirty="0" sz="3650" spc="100">
                <a:solidFill>
                  <a:srgbClr val="262425"/>
                </a:solidFill>
                <a:latin typeface="Trebuchet MS"/>
                <a:cs typeface="Trebuchet MS"/>
              </a:rPr>
              <a:t>to- </a:t>
            </a:r>
            <a:r>
              <a:rPr dirty="0" sz="3650" spc="185">
                <a:solidFill>
                  <a:srgbClr val="262425"/>
                </a:solidFill>
                <a:latin typeface="Trebuchet MS"/>
                <a:cs typeface="Trebuchet MS"/>
              </a:rPr>
              <a:t>speech</a:t>
            </a:r>
            <a:r>
              <a:rPr dirty="0" sz="36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conversion,</a:t>
            </a:r>
            <a:r>
              <a:rPr dirty="0" sz="3650" spc="9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125">
                <a:solidFill>
                  <a:srgbClr val="262425"/>
                </a:solidFill>
                <a:latin typeface="Trebuchet MS"/>
                <a:cs typeface="Trebuchet MS"/>
              </a:rPr>
              <a:t>enhancing</a:t>
            </a:r>
            <a:r>
              <a:rPr dirty="0" sz="365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their</a:t>
            </a:r>
            <a:endParaRPr sz="3650">
              <a:latin typeface="Trebuchet MS"/>
              <a:cs typeface="Trebuchet MS"/>
            </a:endParaRPr>
          </a:p>
          <a:p>
            <a:pPr marL="12700" marR="447675" indent="2520315">
              <a:lnSpc>
                <a:spcPct val="100200"/>
              </a:lnSpc>
              <a:spcBef>
                <a:spcPts val="35"/>
              </a:spcBef>
            </a:pPr>
            <a:r>
              <a:rPr dirty="0" sz="3650" spc="155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650" spc="-1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110">
                <a:solidFill>
                  <a:srgbClr val="262425"/>
                </a:solidFill>
                <a:latin typeface="Trebuchet MS"/>
                <a:cs typeface="Trebuchet MS"/>
              </a:rPr>
              <a:t>ensuring </a:t>
            </a:r>
            <a:r>
              <a:rPr dirty="0" sz="3650" spc="105">
                <a:solidFill>
                  <a:srgbClr val="262425"/>
                </a:solidFill>
                <a:latin typeface="Trebuchet MS"/>
                <a:cs typeface="Trebuchet MS"/>
              </a:rPr>
              <a:t>equal</a:t>
            </a:r>
            <a:r>
              <a:rPr dirty="0" sz="3650" spc="-2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190">
                <a:solidFill>
                  <a:srgbClr val="262425"/>
                </a:solidFill>
                <a:latin typeface="Trebuchet MS"/>
                <a:cs typeface="Trebuchet MS"/>
              </a:rPr>
              <a:t>access</a:t>
            </a:r>
            <a:r>
              <a:rPr dirty="0" sz="3650" spc="-1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650" spc="-1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50" spc="55">
                <a:solidFill>
                  <a:srgbClr val="262425"/>
                </a:solidFill>
                <a:latin typeface="Trebuchet MS"/>
                <a:cs typeface="Trebuchet MS"/>
              </a:rPr>
              <a:t>educational </a:t>
            </a:r>
            <a:r>
              <a:rPr dirty="0" sz="3650" spc="-10">
                <a:solidFill>
                  <a:srgbClr val="262425"/>
                </a:solidFill>
                <a:latin typeface="Trebuchet MS"/>
                <a:cs typeface="Trebuchet MS"/>
              </a:rPr>
              <a:t>materials.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58716" y="1083424"/>
            <a:ext cx="957199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470" b="1">
                <a:latin typeface="Arial"/>
                <a:cs typeface="Arial"/>
              </a:rPr>
              <a:t>APPLICATIONS</a:t>
            </a:r>
            <a:r>
              <a:rPr dirty="0" sz="5600" spc="-19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IN</a:t>
            </a:r>
            <a:r>
              <a:rPr dirty="0" sz="5600" spc="-190" b="1">
                <a:latin typeface="Arial"/>
                <a:cs typeface="Arial"/>
              </a:rPr>
              <a:t> </a:t>
            </a:r>
            <a:r>
              <a:rPr dirty="0" sz="5600" spc="-350" b="1">
                <a:latin typeface="Arial"/>
                <a:cs typeface="Arial"/>
              </a:rPr>
              <a:t>EDUCATION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8958"/>
            <a:ext cx="18307050" cy="2688590"/>
            <a:chOff x="-9359" y="-8958"/>
            <a:chExt cx="18307050" cy="2688590"/>
          </a:xfrm>
        </p:grpSpPr>
        <p:sp>
          <p:nvSpPr>
            <p:cNvPr id="3" name="object 3" descr=""/>
            <p:cNvSpPr/>
            <p:nvPr/>
          </p:nvSpPr>
          <p:spPr>
            <a:xfrm>
              <a:off x="0" y="544257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40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800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7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9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5"/>
                  </a:lnTo>
                  <a:lnTo>
                    <a:pt x="108838" y="444512"/>
                  </a:lnTo>
                  <a:lnTo>
                    <a:pt x="141858" y="365252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51" y="0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92900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4"/>
                  </a:lnTo>
                  <a:lnTo>
                    <a:pt x="566546" y="107505"/>
                  </a:lnTo>
                  <a:lnTo>
                    <a:pt x="518921" y="133693"/>
                  </a:lnTo>
                  <a:lnTo>
                    <a:pt x="472058" y="161950"/>
                  </a:lnTo>
                  <a:lnTo>
                    <a:pt x="427227" y="192278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2"/>
                  </a:lnTo>
                  <a:lnTo>
                    <a:pt x="266699" y="337693"/>
                  </a:lnTo>
                  <a:lnTo>
                    <a:pt x="230885" y="379044"/>
                  </a:lnTo>
                  <a:lnTo>
                    <a:pt x="197738" y="421767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5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6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6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3"/>
                  </a:lnTo>
                  <a:lnTo>
                    <a:pt x="1408683" y="1999996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8"/>
                  </a:lnTo>
                  <a:lnTo>
                    <a:pt x="1602358" y="161950"/>
                  </a:lnTo>
                  <a:lnTo>
                    <a:pt x="1556130" y="133693"/>
                  </a:lnTo>
                  <a:lnTo>
                    <a:pt x="1507870" y="107505"/>
                  </a:lnTo>
                  <a:lnTo>
                    <a:pt x="1458975" y="84074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41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4"/>
                  </a:lnTo>
                  <a:lnTo>
                    <a:pt x="1507870" y="107505"/>
                  </a:lnTo>
                  <a:lnTo>
                    <a:pt x="1556130" y="133693"/>
                  </a:lnTo>
                  <a:lnTo>
                    <a:pt x="1602358" y="161950"/>
                  </a:lnTo>
                  <a:lnTo>
                    <a:pt x="1647189" y="192278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6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6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5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7"/>
                  </a:lnTo>
                  <a:lnTo>
                    <a:pt x="230885" y="379044"/>
                  </a:lnTo>
                  <a:lnTo>
                    <a:pt x="266699" y="337693"/>
                  </a:lnTo>
                  <a:lnTo>
                    <a:pt x="303910" y="298412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8"/>
                  </a:lnTo>
                  <a:lnTo>
                    <a:pt x="472058" y="161950"/>
                  </a:lnTo>
                  <a:lnTo>
                    <a:pt x="518921" y="133693"/>
                  </a:lnTo>
                  <a:lnTo>
                    <a:pt x="566546" y="107505"/>
                  </a:lnTo>
                  <a:lnTo>
                    <a:pt x="615441" y="84074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9004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4"/>
                  </a:lnTo>
                  <a:lnTo>
                    <a:pt x="1507870" y="107505"/>
                  </a:lnTo>
                  <a:lnTo>
                    <a:pt x="1556130" y="133693"/>
                  </a:lnTo>
                  <a:lnTo>
                    <a:pt x="1602358" y="161950"/>
                  </a:lnTo>
                  <a:lnTo>
                    <a:pt x="1647189" y="192278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6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6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5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7"/>
                  </a:lnTo>
                  <a:lnTo>
                    <a:pt x="230885" y="379044"/>
                  </a:lnTo>
                  <a:lnTo>
                    <a:pt x="266699" y="337693"/>
                  </a:lnTo>
                  <a:lnTo>
                    <a:pt x="303910" y="298412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8"/>
                  </a:lnTo>
                  <a:lnTo>
                    <a:pt x="472058" y="161950"/>
                  </a:lnTo>
                  <a:lnTo>
                    <a:pt x="518921" y="133693"/>
                  </a:lnTo>
                  <a:lnTo>
                    <a:pt x="566546" y="107505"/>
                  </a:lnTo>
                  <a:lnTo>
                    <a:pt x="615441" y="84074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9004" y="0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9237" y="3502647"/>
            <a:ext cx="1603052" cy="30304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4093" y="3426460"/>
            <a:ext cx="4471543" cy="37885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28432" y="2869501"/>
            <a:ext cx="1464500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  <a:tabLst>
                <a:tab pos="6609080" algn="l"/>
                <a:tab pos="12586970" algn="l"/>
              </a:tabLst>
            </a:pPr>
            <a:r>
              <a:rPr dirty="0" sz="3000" spc="70">
                <a:solidFill>
                  <a:srgbClr val="262425"/>
                </a:solidFill>
                <a:latin typeface="Trebuchet MS"/>
                <a:cs typeface="Trebuchet MS"/>
              </a:rPr>
              <a:t>Despite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262425"/>
                </a:solidFill>
                <a:latin typeface="Trebuchet MS"/>
                <a:cs typeface="Trebuchet MS"/>
              </a:rPr>
              <a:t>benefits,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there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are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challenges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262425"/>
                </a:solidFill>
                <a:latin typeface="Trebuchet MS"/>
                <a:cs typeface="Trebuchet MS"/>
              </a:rPr>
              <a:t>implementing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262425"/>
                </a:solidFill>
                <a:latin typeface="Trebuchet MS"/>
                <a:cs typeface="Trebuchet MS"/>
              </a:rPr>
              <a:t>automated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multilingual </a:t>
            </a:r>
            <a:r>
              <a:rPr dirty="0" sz="3000" spc="-30">
                <a:solidFill>
                  <a:srgbClr val="262425"/>
                </a:solidFill>
                <a:latin typeface="Trebuchet MS"/>
                <a:cs typeface="Trebuchet MS"/>
              </a:rPr>
              <a:t>accessibility.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40">
                <a:solidFill>
                  <a:srgbClr val="262425"/>
                </a:solidFill>
                <a:latin typeface="Trebuchet MS"/>
                <a:cs typeface="Trebuchet MS"/>
              </a:rPr>
              <a:t>Issues</a:t>
            </a:r>
            <a:r>
              <a:rPr dirty="0" sz="300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262425"/>
                </a:solidFill>
                <a:latin typeface="Trebuchet MS"/>
                <a:cs typeface="Trebuchet MS"/>
              </a:rPr>
              <a:t>such</a:t>
            </a:r>
            <a:r>
              <a:rPr dirty="0" sz="300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as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3000" spc="-20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262425"/>
                </a:solidFill>
                <a:latin typeface="Trebuchet MS"/>
                <a:cs typeface="Trebuchet MS"/>
              </a:rPr>
              <a:t>OCR,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300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NLP,</a:t>
            </a:r>
            <a:r>
              <a:rPr dirty="0" sz="300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00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quality</a:t>
            </a:r>
            <a:r>
              <a:rPr dirty="0" sz="300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00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80">
                <a:solidFill>
                  <a:srgbClr val="262425"/>
                </a:solidFill>
                <a:latin typeface="Trebuchet MS"/>
                <a:cs typeface="Trebuchet MS"/>
              </a:rPr>
              <a:t>TTS</a:t>
            </a:r>
            <a:r>
              <a:rPr dirty="0" sz="300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80">
                <a:solidFill>
                  <a:srgbClr val="262425"/>
                </a:solidFill>
                <a:latin typeface="Trebuchet MS"/>
                <a:cs typeface="Trebuchet MS"/>
              </a:rPr>
              <a:t>voices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05">
                <a:solidFill>
                  <a:srgbClr val="262425"/>
                </a:solidFill>
                <a:latin typeface="Trebuchet MS"/>
                <a:cs typeface="Trebuchet MS"/>
              </a:rPr>
              <a:t>can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impact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000" spc="-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eﬀectiveness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262425"/>
                </a:solidFill>
                <a:latin typeface="Trebuchet MS"/>
                <a:cs typeface="Trebuchet MS"/>
              </a:rPr>
              <a:t>these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262425"/>
                </a:solidFill>
                <a:latin typeface="Trebuchet MS"/>
                <a:cs typeface="Trebuchet MS"/>
              </a:rPr>
              <a:t>technologies</a:t>
            </a:r>
            <a:r>
              <a:rPr dirty="0" sz="3000" spc="-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30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real- </a:t>
            </a:r>
            <a:r>
              <a:rPr dirty="0" sz="3000" spc="60">
                <a:solidFill>
                  <a:srgbClr val="262425"/>
                </a:solidFill>
                <a:latin typeface="Trebuchet MS"/>
                <a:cs typeface="Trebuchet MS"/>
              </a:rPr>
              <a:t>world</a:t>
            </a:r>
            <a:r>
              <a:rPr dirty="0" sz="30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applications.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189998" y="1495266"/>
            <a:ext cx="1029335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530" b="1">
                <a:latin typeface="Arial"/>
                <a:cs typeface="Arial"/>
              </a:rPr>
              <a:t>CHALLENGES</a:t>
            </a:r>
            <a:r>
              <a:rPr dirty="0" sz="5200" spc="-200" b="1">
                <a:latin typeface="Arial"/>
                <a:cs typeface="Arial"/>
              </a:rPr>
              <a:t> </a:t>
            </a:r>
            <a:r>
              <a:rPr dirty="0" sz="5200" b="1">
                <a:latin typeface="Arial"/>
                <a:cs typeface="Arial"/>
              </a:rPr>
              <a:t>IN</a:t>
            </a:r>
            <a:r>
              <a:rPr dirty="0" sz="5200" spc="-220" b="1">
                <a:latin typeface="Arial"/>
                <a:cs typeface="Arial"/>
              </a:rPr>
              <a:t> </a:t>
            </a:r>
            <a:r>
              <a:rPr dirty="0" sz="5200" spc="-350" b="1">
                <a:latin typeface="Arial"/>
                <a:cs typeface="Arial"/>
              </a:rPr>
              <a:t>IMPLEMENTATION</a:t>
            </a:r>
            <a:endParaRPr sz="52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9359" y="5943092"/>
            <a:ext cx="18306719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010" y="1027741"/>
            <a:ext cx="8247989" cy="82296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6" name="object 6" descr="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970840" y="5081155"/>
            <a:ext cx="400685" cy="344170"/>
          </a:xfrm>
          <a:custGeom>
            <a:avLst/>
            <a:gdLst/>
            <a:ahLst/>
            <a:cxnLst/>
            <a:rect l="l" t="t" r="r" b="b"/>
            <a:pathLst>
              <a:path w="400684" h="344170">
                <a:moveTo>
                  <a:pt x="183470" y="0"/>
                </a:moveTo>
                <a:lnTo>
                  <a:pt x="143827" y="0"/>
                </a:lnTo>
                <a:lnTo>
                  <a:pt x="0" y="343712"/>
                </a:lnTo>
                <a:lnTo>
                  <a:pt x="54942" y="343712"/>
                </a:lnTo>
                <a:lnTo>
                  <a:pt x="96594" y="242214"/>
                </a:lnTo>
                <a:lnTo>
                  <a:pt x="284113" y="242214"/>
                </a:lnTo>
                <a:lnTo>
                  <a:pt x="265738" y="197993"/>
                </a:lnTo>
                <a:lnTo>
                  <a:pt x="111333" y="197993"/>
                </a:lnTo>
                <a:lnTo>
                  <a:pt x="163368" y="72021"/>
                </a:lnTo>
                <a:lnTo>
                  <a:pt x="213396" y="72021"/>
                </a:lnTo>
                <a:lnTo>
                  <a:pt x="183470" y="0"/>
                </a:lnTo>
                <a:close/>
              </a:path>
              <a:path w="400684" h="344170">
                <a:moveTo>
                  <a:pt x="284113" y="242214"/>
                </a:moveTo>
                <a:lnTo>
                  <a:pt x="229811" y="242214"/>
                </a:lnTo>
                <a:lnTo>
                  <a:pt x="271909" y="343712"/>
                </a:lnTo>
                <a:lnTo>
                  <a:pt x="326287" y="343712"/>
                </a:lnTo>
                <a:lnTo>
                  <a:pt x="284113" y="242214"/>
                </a:lnTo>
                <a:close/>
              </a:path>
              <a:path w="400684" h="344170">
                <a:moveTo>
                  <a:pt x="213396" y="72021"/>
                </a:moveTo>
                <a:lnTo>
                  <a:pt x="163368" y="72021"/>
                </a:lnTo>
                <a:lnTo>
                  <a:pt x="214739" y="197993"/>
                </a:lnTo>
                <a:lnTo>
                  <a:pt x="265738" y="197993"/>
                </a:lnTo>
                <a:lnTo>
                  <a:pt x="213396" y="72021"/>
                </a:lnTo>
                <a:close/>
              </a:path>
              <a:path w="400684" h="344170">
                <a:moveTo>
                  <a:pt x="400175" y="0"/>
                </a:moveTo>
                <a:lnTo>
                  <a:pt x="349261" y="0"/>
                </a:lnTo>
                <a:lnTo>
                  <a:pt x="349261" y="343712"/>
                </a:lnTo>
                <a:lnTo>
                  <a:pt x="400175" y="343712"/>
                </a:lnTo>
                <a:lnTo>
                  <a:pt x="400175" y="0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0739" y="5071998"/>
            <a:ext cx="3607371" cy="45482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57470" y="3316478"/>
            <a:ext cx="6849745" cy="49561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dirty="0" sz="3600" spc="114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6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262425"/>
                </a:solidFill>
                <a:latin typeface="Trebuchet MS"/>
                <a:cs typeface="Trebuchet MS"/>
              </a:rPr>
              <a:t>future</a:t>
            </a:r>
            <a:r>
              <a:rPr dirty="0" sz="36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600" spc="-2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55">
                <a:solidFill>
                  <a:srgbClr val="262425"/>
                </a:solidFill>
                <a:latin typeface="Trebuchet MS"/>
                <a:cs typeface="Trebuchet MS"/>
              </a:rPr>
              <a:t>automated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multilingual</a:t>
            </a:r>
            <a:r>
              <a:rPr dirty="0" sz="3600" spc="-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accessibility</a:t>
            </a:r>
            <a:r>
              <a:rPr dirty="0" sz="36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14">
                <a:solidFill>
                  <a:srgbClr val="262425"/>
                </a:solidFill>
                <a:latin typeface="Trebuchet MS"/>
                <a:cs typeface="Trebuchet MS"/>
              </a:rPr>
              <a:t>looks </a:t>
            </a:r>
            <a:r>
              <a:rPr dirty="0" sz="3600" spc="85">
                <a:solidFill>
                  <a:srgbClr val="262425"/>
                </a:solidFill>
                <a:latin typeface="Trebuchet MS"/>
                <a:cs typeface="Trebuchet MS"/>
              </a:rPr>
              <a:t>promising</a:t>
            </a:r>
            <a:r>
              <a:rPr dirty="0" sz="3600" spc="-2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262425"/>
                </a:solidFill>
                <a:latin typeface="Trebuchet MS"/>
                <a:cs typeface="Trebuchet MS"/>
              </a:rPr>
              <a:t>with</a:t>
            </a:r>
            <a:r>
              <a:rPr dirty="0" sz="3600" spc="-19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14">
                <a:solidFill>
                  <a:srgbClr val="262425"/>
                </a:solidFill>
                <a:latin typeface="Trebuchet MS"/>
                <a:cs typeface="Trebuchet MS"/>
              </a:rPr>
              <a:t>advancements</a:t>
            </a:r>
            <a:r>
              <a:rPr dirty="0" sz="3600" spc="-1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endParaRPr sz="3600">
              <a:latin typeface="Trebuchet MS"/>
              <a:cs typeface="Trebuchet MS"/>
            </a:endParaRPr>
          </a:p>
          <a:p>
            <a:pPr marL="551815">
              <a:lnSpc>
                <a:spcPts val="4275"/>
              </a:lnSpc>
              <a:tabLst>
                <a:tab pos="5125720" algn="l"/>
              </a:tabLst>
            </a:pPr>
            <a:r>
              <a:rPr dirty="0" sz="3600" spc="105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600" spc="-65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r>
              <a:rPr dirty="0" sz="3600" spc="-2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25">
                <a:solidFill>
                  <a:srgbClr val="262425"/>
                </a:solidFill>
                <a:latin typeface="Trebuchet MS"/>
                <a:cs typeface="Trebuchet MS"/>
              </a:rPr>
              <a:t>These</a:t>
            </a:r>
            <a:endParaRPr sz="3600">
              <a:latin typeface="Trebuchet MS"/>
              <a:cs typeface="Trebuchet MS"/>
            </a:endParaRPr>
          </a:p>
          <a:p>
            <a:pPr marL="12700" marR="116205">
              <a:lnSpc>
                <a:spcPct val="99800"/>
              </a:lnSpc>
              <a:spcBef>
                <a:spcPts val="35"/>
              </a:spcBef>
            </a:pPr>
            <a:r>
              <a:rPr dirty="0" sz="3600" spc="90">
                <a:solidFill>
                  <a:srgbClr val="262425"/>
                </a:solidFill>
                <a:latin typeface="Trebuchet MS"/>
                <a:cs typeface="Trebuchet MS"/>
              </a:rPr>
              <a:t>technologies</a:t>
            </a:r>
            <a:r>
              <a:rPr dirty="0" sz="3600" spc="-2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262425"/>
                </a:solidFill>
                <a:latin typeface="Trebuchet MS"/>
                <a:cs typeface="Trebuchet MS"/>
              </a:rPr>
              <a:t>will</a:t>
            </a:r>
            <a:r>
              <a:rPr dirty="0" sz="3600" spc="-2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262425"/>
                </a:solidFill>
                <a:latin typeface="Trebuchet MS"/>
                <a:cs typeface="Trebuchet MS"/>
              </a:rPr>
              <a:t>continue</a:t>
            </a:r>
            <a:r>
              <a:rPr dirty="0" sz="36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262425"/>
                </a:solidFill>
                <a:latin typeface="Trebuchet MS"/>
                <a:cs typeface="Trebuchet MS"/>
              </a:rPr>
              <a:t>to </a:t>
            </a:r>
            <a:r>
              <a:rPr dirty="0" sz="3600" spc="55">
                <a:solidFill>
                  <a:srgbClr val="262425"/>
                </a:solidFill>
                <a:latin typeface="Trebuchet MS"/>
                <a:cs typeface="Trebuchet MS"/>
              </a:rPr>
              <a:t>improve</a:t>
            </a:r>
            <a:r>
              <a:rPr dirty="0" sz="36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600" spc="-1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95">
                <a:solidFill>
                  <a:srgbClr val="262425"/>
                </a:solidFill>
                <a:latin typeface="Trebuchet MS"/>
                <a:cs typeface="Trebuchet MS"/>
              </a:rPr>
              <a:t>accuracy</a:t>
            </a:r>
            <a:r>
              <a:rPr dirty="0" sz="3600" spc="-25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05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dirty="0" sz="3600" spc="60">
                <a:solidFill>
                  <a:srgbClr val="262425"/>
                </a:solidFill>
                <a:latin typeface="Trebuchet MS"/>
                <a:cs typeface="Trebuchet MS"/>
              </a:rPr>
              <a:t>effciency</a:t>
            </a:r>
            <a:r>
              <a:rPr dirty="0" sz="3600" spc="-2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600" spc="-2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262425"/>
                </a:solidFill>
                <a:latin typeface="Trebuchet MS"/>
                <a:cs typeface="Trebuchet MS"/>
              </a:rPr>
              <a:t>OCR,</a:t>
            </a:r>
            <a:r>
              <a:rPr dirty="0" sz="36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262425"/>
                </a:solidFill>
                <a:latin typeface="Trebuchet MS"/>
                <a:cs typeface="Trebuchet MS"/>
              </a:rPr>
              <a:t>NLP,</a:t>
            </a:r>
            <a:r>
              <a:rPr dirty="0" sz="36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3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600" spc="-2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262425"/>
                </a:solidFill>
                <a:latin typeface="Trebuchet MS"/>
                <a:cs typeface="Trebuchet MS"/>
              </a:rPr>
              <a:t>TTS, </a:t>
            </a:r>
            <a:r>
              <a:rPr dirty="0" sz="3600" spc="114">
                <a:solidFill>
                  <a:srgbClr val="262425"/>
                </a:solidFill>
                <a:latin typeface="Trebuchet MS"/>
                <a:cs typeface="Trebuchet MS"/>
              </a:rPr>
              <a:t>making</a:t>
            </a:r>
            <a:r>
              <a:rPr dirty="0" sz="3600" spc="-1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262425"/>
                </a:solidFill>
                <a:latin typeface="Trebuchet MS"/>
                <a:cs typeface="Trebuchet MS"/>
              </a:rPr>
              <a:t>information</a:t>
            </a:r>
            <a:r>
              <a:rPr dirty="0" sz="36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100">
                <a:solidFill>
                  <a:srgbClr val="262425"/>
                </a:solidFill>
                <a:latin typeface="Trebuchet MS"/>
                <a:cs typeface="Trebuchet MS"/>
              </a:rPr>
              <a:t>even</a:t>
            </a:r>
            <a:r>
              <a:rPr dirty="0" sz="3600" spc="-1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85">
                <a:solidFill>
                  <a:srgbClr val="262425"/>
                </a:solidFill>
                <a:latin typeface="Trebuchet MS"/>
                <a:cs typeface="Trebuchet MS"/>
              </a:rPr>
              <a:t>more </a:t>
            </a:r>
            <a:r>
              <a:rPr dirty="0" sz="3600" spc="100">
                <a:solidFill>
                  <a:srgbClr val="262425"/>
                </a:solidFill>
                <a:latin typeface="Trebuchet MS"/>
                <a:cs typeface="Trebuchet MS"/>
              </a:rPr>
              <a:t>accessible</a:t>
            </a:r>
            <a:r>
              <a:rPr dirty="0" sz="3600" spc="-1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dirty="0" sz="3600" spc="-229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262425"/>
                </a:solidFill>
                <a:latin typeface="Trebuchet MS"/>
                <a:cs typeface="Trebuchet MS"/>
              </a:rPr>
              <a:t>all.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31138" y="1206360"/>
            <a:ext cx="823150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15" b="1">
                <a:latin typeface="Arial"/>
                <a:cs typeface="Arial"/>
              </a:rPr>
              <a:t>FUTURE</a:t>
            </a:r>
            <a:r>
              <a:rPr dirty="0" sz="4200" spc="-155" b="1">
                <a:latin typeface="Arial"/>
                <a:cs typeface="Arial"/>
              </a:rPr>
              <a:t> </a:t>
            </a:r>
            <a:r>
              <a:rPr dirty="0" sz="4200" spc="-375" b="1">
                <a:latin typeface="Arial"/>
                <a:cs typeface="Arial"/>
              </a:rPr>
              <a:t>TRENDS</a:t>
            </a:r>
            <a:r>
              <a:rPr dirty="0" sz="4200" spc="-155" b="1">
                <a:latin typeface="Arial"/>
                <a:cs typeface="Arial"/>
              </a:rPr>
              <a:t> </a:t>
            </a:r>
            <a:r>
              <a:rPr dirty="0" sz="4200" b="1">
                <a:latin typeface="Arial"/>
                <a:cs typeface="Arial"/>
              </a:rPr>
              <a:t>IN</a:t>
            </a:r>
            <a:r>
              <a:rPr dirty="0" sz="4200" spc="-150" b="1">
                <a:latin typeface="Arial"/>
                <a:cs typeface="Arial"/>
              </a:rPr>
              <a:t> </a:t>
            </a:r>
            <a:r>
              <a:rPr dirty="0" sz="4200" spc="-409" b="1">
                <a:latin typeface="Arial"/>
                <a:cs typeface="Arial"/>
              </a:rPr>
              <a:t>ACCESSIBILITY</a:t>
            </a:r>
            <a:endParaRPr sz="42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359" y="4246820"/>
            <a:ext cx="18307050" cy="6047740"/>
            <a:chOff x="-9359" y="4246820"/>
            <a:chExt cx="18307050" cy="6047740"/>
          </a:xfrm>
        </p:grpSpPr>
        <p:sp>
          <p:nvSpPr>
            <p:cNvPr id="4" name="object 4" descr="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61771" y="4254140"/>
              <a:ext cx="5126355" cy="6033135"/>
            </a:xfrm>
            <a:custGeom>
              <a:avLst/>
              <a:gdLst/>
              <a:ahLst/>
              <a:cxnLst/>
              <a:rect l="l" t="t" r="r" b="b"/>
              <a:pathLst>
                <a:path w="5126355" h="6033134">
                  <a:moveTo>
                    <a:pt x="1745" y="6032857"/>
                  </a:moveTo>
                  <a:lnTo>
                    <a:pt x="1650" y="6030585"/>
                  </a:lnTo>
                  <a:lnTo>
                    <a:pt x="0" y="5880243"/>
                  </a:lnTo>
                  <a:lnTo>
                    <a:pt x="507" y="5880243"/>
                  </a:lnTo>
                  <a:lnTo>
                    <a:pt x="2285" y="5729898"/>
                  </a:lnTo>
                  <a:lnTo>
                    <a:pt x="7873" y="5579557"/>
                  </a:lnTo>
                  <a:lnTo>
                    <a:pt x="17398" y="5429775"/>
                  </a:lnTo>
                  <a:lnTo>
                    <a:pt x="30987" y="5279434"/>
                  </a:lnTo>
                  <a:lnTo>
                    <a:pt x="47878" y="5130219"/>
                  </a:lnTo>
                  <a:lnTo>
                    <a:pt x="68706" y="4981564"/>
                  </a:lnTo>
                  <a:lnTo>
                    <a:pt x="93471" y="4832911"/>
                  </a:lnTo>
                  <a:lnTo>
                    <a:pt x="122173" y="4685389"/>
                  </a:lnTo>
                  <a:lnTo>
                    <a:pt x="154304" y="4538425"/>
                  </a:lnTo>
                  <a:lnTo>
                    <a:pt x="189737" y="4392578"/>
                  </a:lnTo>
                  <a:lnTo>
                    <a:pt x="229742" y="4247303"/>
                  </a:lnTo>
                  <a:lnTo>
                    <a:pt x="272541" y="4103158"/>
                  </a:lnTo>
                  <a:lnTo>
                    <a:pt x="319277" y="3960143"/>
                  </a:lnTo>
                  <a:lnTo>
                    <a:pt x="369950" y="3818805"/>
                  </a:lnTo>
                  <a:lnTo>
                    <a:pt x="423925" y="3678038"/>
                  </a:lnTo>
                  <a:lnTo>
                    <a:pt x="481456" y="3539519"/>
                  </a:lnTo>
                  <a:lnTo>
                    <a:pt x="542289" y="3402118"/>
                  </a:lnTo>
                  <a:lnTo>
                    <a:pt x="606932" y="3265859"/>
                  </a:lnTo>
                  <a:lnTo>
                    <a:pt x="675131" y="3131849"/>
                  </a:lnTo>
                  <a:lnTo>
                    <a:pt x="746124" y="2999528"/>
                  </a:lnTo>
                  <a:lnTo>
                    <a:pt x="820927" y="2868883"/>
                  </a:lnTo>
                  <a:lnTo>
                    <a:pt x="898651" y="2740511"/>
                  </a:lnTo>
                  <a:lnTo>
                    <a:pt x="979804" y="2613803"/>
                  </a:lnTo>
                  <a:lnTo>
                    <a:pt x="1064259" y="2489369"/>
                  </a:lnTo>
                  <a:lnTo>
                    <a:pt x="1151508" y="2366623"/>
                  </a:lnTo>
                  <a:lnTo>
                    <a:pt x="1242186" y="2246684"/>
                  </a:lnTo>
                  <a:lnTo>
                    <a:pt x="1335658" y="2128994"/>
                  </a:lnTo>
                  <a:lnTo>
                    <a:pt x="1432432" y="2013563"/>
                  </a:lnTo>
                  <a:lnTo>
                    <a:pt x="1531619" y="1900952"/>
                  </a:lnTo>
                  <a:lnTo>
                    <a:pt x="1634108" y="1790589"/>
                  </a:lnTo>
                  <a:lnTo>
                    <a:pt x="1738756" y="1682474"/>
                  </a:lnTo>
                  <a:lnTo>
                    <a:pt x="1846325" y="1577737"/>
                  </a:lnTo>
                  <a:lnTo>
                    <a:pt x="1956688" y="1475261"/>
                  </a:lnTo>
                  <a:lnTo>
                    <a:pt x="2069845" y="1376163"/>
                  </a:lnTo>
                  <a:lnTo>
                    <a:pt x="2185288" y="1279313"/>
                  </a:lnTo>
                  <a:lnTo>
                    <a:pt x="2303017" y="1185841"/>
                  </a:lnTo>
                  <a:lnTo>
                    <a:pt x="2422905" y="1095176"/>
                  </a:lnTo>
                  <a:lnTo>
                    <a:pt x="2545079" y="1007901"/>
                  </a:lnTo>
                  <a:lnTo>
                    <a:pt x="2669539" y="923446"/>
                  </a:lnTo>
                  <a:lnTo>
                    <a:pt x="2796285" y="842357"/>
                  </a:lnTo>
                  <a:lnTo>
                    <a:pt x="2925190" y="764658"/>
                  </a:lnTo>
                  <a:lnTo>
                    <a:pt x="3055873" y="689766"/>
                  </a:lnTo>
                  <a:lnTo>
                    <a:pt x="3188207" y="618252"/>
                  </a:lnTo>
                  <a:lnTo>
                    <a:pt x="3322192" y="550688"/>
                  </a:lnTo>
                  <a:lnTo>
                    <a:pt x="3457828" y="485931"/>
                  </a:lnTo>
                  <a:lnTo>
                    <a:pt x="3595242" y="425124"/>
                  </a:lnTo>
                  <a:lnTo>
                    <a:pt x="3734307" y="367681"/>
                  </a:lnTo>
                  <a:lnTo>
                    <a:pt x="3874515" y="313630"/>
                  </a:lnTo>
                  <a:lnTo>
                    <a:pt x="4016501" y="262945"/>
                  </a:lnTo>
                  <a:lnTo>
                    <a:pt x="4159503" y="216209"/>
                  </a:lnTo>
                  <a:lnTo>
                    <a:pt x="4303648" y="172851"/>
                  </a:lnTo>
                  <a:lnTo>
                    <a:pt x="4448301" y="133443"/>
                  </a:lnTo>
                  <a:lnTo>
                    <a:pt x="4594732" y="97400"/>
                  </a:lnTo>
                  <a:lnTo>
                    <a:pt x="4741671" y="65307"/>
                  </a:lnTo>
                  <a:lnTo>
                    <a:pt x="4889245" y="37151"/>
                  </a:lnTo>
                  <a:lnTo>
                    <a:pt x="5037835" y="12374"/>
                  </a:lnTo>
                  <a:lnTo>
                    <a:pt x="5126189" y="0"/>
                  </a:lnTo>
                </a:path>
              </a:pathLst>
            </a:custGeom>
            <a:ln w="14640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2945980" y="0"/>
                  </a:moveTo>
                  <a:lnTo>
                    <a:pt x="2907791" y="8337"/>
                  </a:lnTo>
                  <a:lnTo>
                    <a:pt x="2815462" y="30867"/>
                  </a:lnTo>
                  <a:lnTo>
                    <a:pt x="2723641" y="55645"/>
                  </a:lnTo>
                  <a:lnTo>
                    <a:pt x="2632455" y="83229"/>
                  </a:lnTo>
                  <a:lnTo>
                    <a:pt x="2541777" y="113074"/>
                  </a:lnTo>
                  <a:lnTo>
                    <a:pt x="2452242" y="144608"/>
                  </a:lnTo>
                  <a:lnTo>
                    <a:pt x="2363215" y="178962"/>
                  </a:lnTo>
                  <a:lnTo>
                    <a:pt x="2275458" y="215551"/>
                  </a:lnTo>
                  <a:lnTo>
                    <a:pt x="2188209" y="253841"/>
                  </a:lnTo>
                  <a:lnTo>
                    <a:pt x="2102611" y="294951"/>
                  </a:lnTo>
                  <a:lnTo>
                    <a:pt x="2017521" y="337750"/>
                  </a:lnTo>
                  <a:lnTo>
                    <a:pt x="1933701" y="382797"/>
                  </a:lnTo>
                  <a:lnTo>
                    <a:pt x="1850897" y="430092"/>
                  </a:lnTo>
                  <a:lnTo>
                    <a:pt x="1769744" y="479634"/>
                  </a:lnTo>
                  <a:lnTo>
                    <a:pt x="1689226" y="530879"/>
                  </a:lnTo>
                  <a:lnTo>
                    <a:pt x="1610486" y="584371"/>
                  </a:lnTo>
                  <a:lnTo>
                    <a:pt x="1533270" y="639553"/>
                  </a:lnTo>
                  <a:lnTo>
                    <a:pt x="1457324" y="696982"/>
                  </a:lnTo>
                  <a:lnTo>
                    <a:pt x="1382902" y="756113"/>
                  </a:lnTo>
                  <a:lnTo>
                    <a:pt x="1309750" y="817492"/>
                  </a:lnTo>
                  <a:lnTo>
                    <a:pt x="1238249" y="879989"/>
                  </a:lnTo>
                  <a:lnTo>
                    <a:pt x="1168399" y="944746"/>
                  </a:lnTo>
                  <a:lnTo>
                    <a:pt x="1100327" y="1011193"/>
                  </a:lnTo>
                  <a:lnTo>
                    <a:pt x="1033906" y="1079316"/>
                  </a:lnTo>
                  <a:lnTo>
                    <a:pt x="969136" y="1149140"/>
                  </a:lnTo>
                  <a:lnTo>
                    <a:pt x="906525" y="1220654"/>
                  </a:lnTo>
                  <a:lnTo>
                    <a:pt x="845184" y="1293857"/>
                  </a:lnTo>
                  <a:lnTo>
                    <a:pt x="786129" y="1368177"/>
                  </a:lnTo>
                  <a:lnTo>
                    <a:pt x="728598" y="1444199"/>
                  </a:lnTo>
                  <a:lnTo>
                    <a:pt x="673480" y="1521339"/>
                  </a:lnTo>
                  <a:lnTo>
                    <a:pt x="620013" y="1600168"/>
                  </a:lnTo>
                  <a:lnTo>
                    <a:pt x="568705" y="1680686"/>
                  </a:lnTo>
                  <a:lnTo>
                    <a:pt x="519175" y="1761775"/>
                  </a:lnTo>
                  <a:lnTo>
                    <a:pt x="471931" y="1844541"/>
                  </a:lnTo>
                  <a:lnTo>
                    <a:pt x="426846" y="1928450"/>
                  </a:lnTo>
                  <a:lnTo>
                    <a:pt x="384047" y="2013477"/>
                  </a:lnTo>
                  <a:lnTo>
                    <a:pt x="342899" y="2099062"/>
                  </a:lnTo>
                  <a:lnTo>
                    <a:pt x="304672" y="2186336"/>
                  </a:lnTo>
                  <a:lnTo>
                    <a:pt x="268096" y="2274182"/>
                  </a:lnTo>
                  <a:lnTo>
                    <a:pt x="233679" y="2363146"/>
                  </a:lnTo>
                  <a:lnTo>
                    <a:pt x="202183" y="2452668"/>
                  </a:lnTo>
                  <a:lnTo>
                    <a:pt x="172338" y="2543333"/>
                  </a:lnTo>
                  <a:lnTo>
                    <a:pt x="144779" y="2634551"/>
                  </a:lnTo>
                  <a:lnTo>
                    <a:pt x="120014" y="2726333"/>
                  </a:lnTo>
                  <a:lnTo>
                    <a:pt x="97408" y="2818676"/>
                  </a:lnTo>
                  <a:lnTo>
                    <a:pt x="77215" y="2911584"/>
                  </a:lnTo>
                  <a:lnTo>
                    <a:pt x="59181" y="3005058"/>
                  </a:lnTo>
                  <a:lnTo>
                    <a:pt x="43433" y="3099093"/>
                  </a:lnTo>
                  <a:lnTo>
                    <a:pt x="29844" y="3193128"/>
                  </a:lnTo>
                  <a:lnTo>
                    <a:pt x="19176" y="3287722"/>
                  </a:lnTo>
                  <a:lnTo>
                    <a:pt x="10667" y="3382322"/>
                  </a:lnTo>
                  <a:lnTo>
                    <a:pt x="5079" y="3477483"/>
                  </a:lnTo>
                  <a:lnTo>
                    <a:pt x="1142" y="3572644"/>
                  </a:lnTo>
                  <a:lnTo>
                    <a:pt x="0" y="3667804"/>
                  </a:lnTo>
                  <a:lnTo>
                    <a:pt x="1142" y="3762965"/>
                  </a:lnTo>
                  <a:lnTo>
                    <a:pt x="3519" y="3820418"/>
                  </a:lnTo>
                  <a:lnTo>
                    <a:pt x="2945980" y="3820418"/>
                  </a:lnTo>
                  <a:lnTo>
                    <a:pt x="2945980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3519" y="3820418"/>
                  </a:moveTo>
                  <a:lnTo>
                    <a:pt x="1142" y="3762965"/>
                  </a:lnTo>
                  <a:lnTo>
                    <a:pt x="0" y="3667804"/>
                  </a:lnTo>
                  <a:lnTo>
                    <a:pt x="1142" y="3572644"/>
                  </a:lnTo>
                  <a:lnTo>
                    <a:pt x="5079" y="3477483"/>
                  </a:lnTo>
                  <a:lnTo>
                    <a:pt x="10667" y="3382322"/>
                  </a:lnTo>
                  <a:lnTo>
                    <a:pt x="19176" y="3287722"/>
                  </a:lnTo>
                  <a:lnTo>
                    <a:pt x="29844" y="3193128"/>
                  </a:lnTo>
                  <a:lnTo>
                    <a:pt x="43433" y="3099093"/>
                  </a:lnTo>
                  <a:lnTo>
                    <a:pt x="59181" y="3005058"/>
                  </a:lnTo>
                  <a:lnTo>
                    <a:pt x="77215" y="2911584"/>
                  </a:lnTo>
                  <a:lnTo>
                    <a:pt x="97408" y="2818676"/>
                  </a:lnTo>
                  <a:lnTo>
                    <a:pt x="120014" y="2726333"/>
                  </a:lnTo>
                  <a:lnTo>
                    <a:pt x="144779" y="2634551"/>
                  </a:lnTo>
                  <a:lnTo>
                    <a:pt x="172338" y="2543333"/>
                  </a:lnTo>
                  <a:lnTo>
                    <a:pt x="202183" y="2452668"/>
                  </a:lnTo>
                  <a:lnTo>
                    <a:pt x="233679" y="2363146"/>
                  </a:lnTo>
                  <a:lnTo>
                    <a:pt x="268096" y="2274182"/>
                  </a:lnTo>
                  <a:lnTo>
                    <a:pt x="304672" y="2186336"/>
                  </a:lnTo>
                  <a:lnTo>
                    <a:pt x="342899" y="2099062"/>
                  </a:lnTo>
                  <a:lnTo>
                    <a:pt x="384047" y="2013477"/>
                  </a:lnTo>
                  <a:lnTo>
                    <a:pt x="426846" y="1928450"/>
                  </a:lnTo>
                  <a:lnTo>
                    <a:pt x="471931" y="1844541"/>
                  </a:lnTo>
                  <a:lnTo>
                    <a:pt x="519175" y="1761775"/>
                  </a:lnTo>
                  <a:lnTo>
                    <a:pt x="568705" y="1680686"/>
                  </a:lnTo>
                  <a:lnTo>
                    <a:pt x="620013" y="1600168"/>
                  </a:lnTo>
                  <a:lnTo>
                    <a:pt x="673480" y="1521339"/>
                  </a:lnTo>
                  <a:lnTo>
                    <a:pt x="728598" y="1444199"/>
                  </a:lnTo>
                  <a:lnTo>
                    <a:pt x="786129" y="1368177"/>
                  </a:lnTo>
                  <a:lnTo>
                    <a:pt x="845184" y="1293857"/>
                  </a:lnTo>
                  <a:lnTo>
                    <a:pt x="906525" y="1220654"/>
                  </a:lnTo>
                  <a:lnTo>
                    <a:pt x="969136" y="1149140"/>
                  </a:lnTo>
                  <a:lnTo>
                    <a:pt x="1033906" y="1079316"/>
                  </a:lnTo>
                  <a:lnTo>
                    <a:pt x="1100327" y="1011193"/>
                  </a:lnTo>
                  <a:lnTo>
                    <a:pt x="1168399" y="944746"/>
                  </a:lnTo>
                  <a:lnTo>
                    <a:pt x="1238249" y="879989"/>
                  </a:lnTo>
                  <a:lnTo>
                    <a:pt x="1309750" y="817492"/>
                  </a:lnTo>
                  <a:lnTo>
                    <a:pt x="1382902" y="756113"/>
                  </a:lnTo>
                  <a:lnTo>
                    <a:pt x="1457324" y="696982"/>
                  </a:lnTo>
                  <a:lnTo>
                    <a:pt x="1533270" y="639553"/>
                  </a:lnTo>
                  <a:lnTo>
                    <a:pt x="1610486" y="584371"/>
                  </a:lnTo>
                  <a:lnTo>
                    <a:pt x="1689226" y="530879"/>
                  </a:lnTo>
                  <a:lnTo>
                    <a:pt x="1769744" y="479634"/>
                  </a:lnTo>
                  <a:lnTo>
                    <a:pt x="1850897" y="430092"/>
                  </a:lnTo>
                  <a:lnTo>
                    <a:pt x="1933701" y="382797"/>
                  </a:lnTo>
                  <a:lnTo>
                    <a:pt x="2017521" y="337750"/>
                  </a:lnTo>
                  <a:lnTo>
                    <a:pt x="2102611" y="294951"/>
                  </a:lnTo>
                  <a:lnTo>
                    <a:pt x="2188209" y="253841"/>
                  </a:lnTo>
                  <a:lnTo>
                    <a:pt x="2275458" y="215551"/>
                  </a:lnTo>
                  <a:lnTo>
                    <a:pt x="2363215" y="178962"/>
                  </a:lnTo>
                  <a:lnTo>
                    <a:pt x="2452242" y="144608"/>
                  </a:lnTo>
                  <a:lnTo>
                    <a:pt x="2541777" y="113074"/>
                  </a:lnTo>
                  <a:lnTo>
                    <a:pt x="2632455" y="83229"/>
                  </a:lnTo>
                  <a:lnTo>
                    <a:pt x="2723641" y="55645"/>
                  </a:lnTo>
                  <a:lnTo>
                    <a:pt x="2815462" y="30867"/>
                  </a:lnTo>
                  <a:lnTo>
                    <a:pt x="2907791" y="8337"/>
                  </a:lnTo>
                  <a:lnTo>
                    <a:pt x="294598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41980" y="6466579"/>
              <a:ext cx="2946400" cy="3820795"/>
            </a:xfrm>
            <a:custGeom>
              <a:avLst/>
              <a:gdLst/>
              <a:ahLst/>
              <a:cxnLst/>
              <a:rect l="l" t="t" r="r" b="b"/>
              <a:pathLst>
                <a:path w="2946400" h="3820795">
                  <a:moveTo>
                    <a:pt x="3519" y="3820418"/>
                  </a:moveTo>
                  <a:lnTo>
                    <a:pt x="1142" y="3762965"/>
                  </a:lnTo>
                  <a:lnTo>
                    <a:pt x="0" y="3667804"/>
                  </a:lnTo>
                  <a:lnTo>
                    <a:pt x="1142" y="3572644"/>
                  </a:lnTo>
                  <a:lnTo>
                    <a:pt x="5079" y="3477483"/>
                  </a:lnTo>
                  <a:lnTo>
                    <a:pt x="10667" y="3382322"/>
                  </a:lnTo>
                  <a:lnTo>
                    <a:pt x="19176" y="3287722"/>
                  </a:lnTo>
                  <a:lnTo>
                    <a:pt x="29844" y="3193128"/>
                  </a:lnTo>
                  <a:lnTo>
                    <a:pt x="43433" y="3099093"/>
                  </a:lnTo>
                  <a:lnTo>
                    <a:pt x="59181" y="3005058"/>
                  </a:lnTo>
                  <a:lnTo>
                    <a:pt x="77215" y="2911584"/>
                  </a:lnTo>
                  <a:lnTo>
                    <a:pt x="97408" y="2818676"/>
                  </a:lnTo>
                  <a:lnTo>
                    <a:pt x="120014" y="2726333"/>
                  </a:lnTo>
                  <a:lnTo>
                    <a:pt x="144779" y="2634551"/>
                  </a:lnTo>
                  <a:lnTo>
                    <a:pt x="172338" y="2543333"/>
                  </a:lnTo>
                  <a:lnTo>
                    <a:pt x="202183" y="2452668"/>
                  </a:lnTo>
                  <a:lnTo>
                    <a:pt x="233679" y="2363146"/>
                  </a:lnTo>
                  <a:lnTo>
                    <a:pt x="268096" y="2274182"/>
                  </a:lnTo>
                  <a:lnTo>
                    <a:pt x="304672" y="2186336"/>
                  </a:lnTo>
                  <a:lnTo>
                    <a:pt x="342899" y="2099062"/>
                  </a:lnTo>
                  <a:lnTo>
                    <a:pt x="384047" y="2013477"/>
                  </a:lnTo>
                  <a:lnTo>
                    <a:pt x="426846" y="1928450"/>
                  </a:lnTo>
                  <a:lnTo>
                    <a:pt x="471931" y="1844541"/>
                  </a:lnTo>
                  <a:lnTo>
                    <a:pt x="519175" y="1761775"/>
                  </a:lnTo>
                  <a:lnTo>
                    <a:pt x="568705" y="1680686"/>
                  </a:lnTo>
                  <a:lnTo>
                    <a:pt x="620013" y="1600168"/>
                  </a:lnTo>
                  <a:lnTo>
                    <a:pt x="673480" y="1521339"/>
                  </a:lnTo>
                  <a:lnTo>
                    <a:pt x="728598" y="1444199"/>
                  </a:lnTo>
                  <a:lnTo>
                    <a:pt x="786129" y="1368177"/>
                  </a:lnTo>
                  <a:lnTo>
                    <a:pt x="845184" y="1293857"/>
                  </a:lnTo>
                  <a:lnTo>
                    <a:pt x="906525" y="1220654"/>
                  </a:lnTo>
                  <a:lnTo>
                    <a:pt x="969136" y="1149140"/>
                  </a:lnTo>
                  <a:lnTo>
                    <a:pt x="1033906" y="1079316"/>
                  </a:lnTo>
                  <a:lnTo>
                    <a:pt x="1100327" y="1011193"/>
                  </a:lnTo>
                  <a:lnTo>
                    <a:pt x="1168399" y="944746"/>
                  </a:lnTo>
                  <a:lnTo>
                    <a:pt x="1238249" y="879989"/>
                  </a:lnTo>
                  <a:lnTo>
                    <a:pt x="1309750" y="817492"/>
                  </a:lnTo>
                  <a:lnTo>
                    <a:pt x="1382902" y="756113"/>
                  </a:lnTo>
                  <a:lnTo>
                    <a:pt x="1457324" y="696982"/>
                  </a:lnTo>
                  <a:lnTo>
                    <a:pt x="1533270" y="639553"/>
                  </a:lnTo>
                  <a:lnTo>
                    <a:pt x="1610486" y="584371"/>
                  </a:lnTo>
                  <a:lnTo>
                    <a:pt x="1689226" y="530879"/>
                  </a:lnTo>
                  <a:lnTo>
                    <a:pt x="1769744" y="479634"/>
                  </a:lnTo>
                  <a:lnTo>
                    <a:pt x="1850897" y="430092"/>
                  </a:lnTo>
                  <a:lnTo>
                    <a:pt x="1933701" y="382797"/>
                  </a:lnTo>
                  <a:lnTo>
                    <a:pt x="2017521" y="337750"/>
                  </a:lnTo>
                  <a:lnTo>
                    <a:pt x="2102611" y="294951"/>
                  </a:lnTo>
                  <a:lnTo>
                    <a:pt x="2188209" y="253841"/>
                  </a:lnTo>
                  <a:lnTo>
                    <a:pt x="2275458" y="215551"/>
                  </a:lnTo>
                  <a:lnTo>
                    <a:pt x="2363215" y="178962"/>
                  </a:lnTo>
                  <a:lnTo>
                    <a:pt x="2452242" y="144608"/>
                  </a:lnTo>
                  <a:lnTo>
                    <a:pt x="2541777" y="113074"/>
                  </a:lnTo>
                  <a:lnTo>
                    <a:pt x="2632455" y="83229"/>
                  </a:lnTo>
                  <a:lnTo>
                    <a:pt x="2723641" y="55645"/>
                  </a:lnTo>
                  <a:lnTo>
                    <a:pt x="2815462" y="30867"/>
                  </a:lnTo>
                  <a:lnTo>
                    <a:pt x="2907791" y="8337"/>
                  </a:lnTo>
                  <a:lnTo>
                    <a:pt x="2945980" y="0"/>
                  </a:lnTo>
                </a:path>
              </a:pathLst>
            </a:custGeom>
            <a:ln w="1464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8502205" y="4744897"/>
            <a:ext cx="1044575" cy="385445"/>
          </a:xfrm>
          <a:custGeom>
            <a:avLst/>
            <a:gdLst/>
            <a:ahLst/>
            <a:cxnLst/>
            <a:rect l="l" t="t" r="r" b="b"/>
            <a:pathLst>
              <a:path w="1044575" h="385445">
                <a:moveTo>
                  <a:pt x="179082" y="0"/>
                </a:moveTo>
                <a:lnTo>
                  <a:pt x="159233" y="1049"/>
                </a:lnTo>
                <a:lnTo>
                  <a:pt x="159934" y="1049"/>
                </a:lnTo>
                <a:lnTo>
                  <a:pt x="142141" y="3978"/>
                </a:lnTo>
                <a:lnTo>
                  <a:pt x="92151" y="24546"/>
                </a:lnTo>
                <a:lnTo>
                  <a:pt x="50901" y="58801"/>
                </a:lnTo>
                <a:lnTo>
                  <a:pt x="20651" y="103436"/>
                </a:lnTo>
                <a:lnTo>
                  <a:pt x="3325" y="155327"/>
                </a:lnTo>
                <a:lnTo>
                  <a:pt x="0" y="192278"/>
                </a:lnTo>
                <a:lnTo>
                  <a:pt x="802" y="210220"/>
                </a:lnTo>
                <a:lnTo>
                  <a:pt x="12827" y="262775"/>
                </a:lnTo>
                <a:lnTo>
                  <a:pt x="38008" y="310538"/>
                </a:lnTo>
                <a:lnTo>
                  <a:pt x="74907" y="349415"/>
                </a:lnTo>
                <a:lnTo>
                  <a:pt x="122298" y="375399"/>
                </a:lnTo>
                <a:lnTo>
                  <a:pt x="159106" y="383446"/>
                </a:lnTo>
                <a:lnTo>
                  <a:pt x="159545" y="383446"/>
                </a:lnTo>
                <a:lnTo>
                  <a:pt x="178587" y="384416"/>
                </a:lnTo>
                <a:lnTo>
                  <a:pt x="232849" y="375683"/>
                </a:lnTo>
                <a:lnTo>
                  <a:pt x="280271" y="350400"/>
                </a:lnTo>
                <a:lnTo>
                  <a:pt x="301183" y="331673"/>
                </a:lnTo>
                <a:lnTo>
                  <a:pt x="178587" y="331673"/>
                </a:lnTo>
                <a:lnTo>
                  <a:pt x="165433" y="330970"/>
                </a:lnTo>
                <a:lnTo>
                  <a:pt x="118503" y="314278"/>
                </a:lnTo>
                <a:lnTo>
                  <a:pt x="82857" y="279664"/>
                </a:lnTo>
                <a:lnTo>
                  <a:pt x="65201" y="245021"/>
                </a:lnTo>
                <a:lnTo>
                  <a:pt x="56879" y="205832"/>
                </a:lnTo>
                <a:lnTo>
                  <a:pt x="56344" y="192760"/>
                </a:lnTo>
                <a:lnTo>
                  <a:pt x="56324" y="192278"/>
                </a:lnTo>
                <a:lnTo>
                  <a:pt x="61184" y="153819"/>
                </a:lnTo>
                <a:lnTo>
                  <a:pt x="75553" y="117428"/>
                </a:lnTo>
                <a:lnTo>
                  <a:pt x="98363" y="86814"/>
                </a:lnTo>
                <a:lnTo>
                  <a:pt x="139971" y="59818"/>
                </a:lnTo>
                <a:lnTo>
                  <a:pt x="178587" y="53378"/>
                </a:lnTo>
                <a:lnTo>
                  <a:pt x="301098" y="53378"/>
                </a:lnTo>
                <a:lnTo>
                  <a:pt x="296176" y="48039"/>
                </a:lnTo>
                <a:lnTo>
                  <a:pt x="252285" y="16764"/>
                </a:lnTo>
                <a:lnTo>
                  <a:pt x="198773" y="1049"/>
                </a:lnTo>
                <a:lnTo>
                  <a:pt x="179082" y="0"/>
                </a:lnTo>
                <a:close/>
              </a:path>
              <a:path w="1044575" h="385445">
                <a:moveTo>
                  <a:pt x="301098" y="53378"/>
                </a:moveTo>
                <a:lnTo>
                  <a:pt x="178587" y="53378"/>
                </a:lnTo>
                <a:lnTo>
                  <a:pt x="192138" y="54092"/>
                </a:lnTo>
                <a:lnTo>
                  <a:pt x="191856" y="54092"/>
                </a:lnTo>
                <a:lnTo>
                  <a:pt x="204794" y="56238"/>
                </a:lnTo>
                <a:lnTo>
                  <a:pt x="204565" y="56238"/>
                </a:lnTo>
                <a:lnTo>
                  <a:pt x="216190" y="59614"/>
                </a:lnTo>
                <a:lnTo>
                  <a:pt x="257676" y="85837"/>
                </a:lnTo>
                <a:lnTo>
                  <a:pt x="281039" y="116103"/>
                </a:lnTo>
                <a:lnTo>
                  <a:pt x="295792" y="152431"/>
                </a:lnTo>
                <a:lnTo>
                  <a:pt x="300850" y="192278"/>
                </a:lnTo>
                <a:lnTo>
                  <a:pt x="300319" y="205217"/>
                </a:lnTo>
                <a:lnTo>
                  <a:pt x="292341" y="243293"/>
                </a:lnTo>
                <a:lnTo>
                  <a:pt x="275289" y="277985"/>
                </a:lnTo>
                <a:lnTo>
                  <a:pt x="239946" y="313591"/>
                </a:lnTo>
                <a:lnTo>
                  <a:pt x="204925" y="328864"/>
                </a:lnTo>
                <a:lnTo>
                  <a:pt x="204611" y="328864"/>
                </a:lnTo>
                <a:lnTo>
                  <a:pt x="192150" y="330970"/>
                </a:lnTo>
                <a:lnTo>
                  <a:pt x="191755" y="330970"/>
                </a:lnTo>
                <a:lnTo>
                  <a:pt x="178587" y="331673"/>
                </a:lnTo>
                <a:lnTo>
                  <a:pt x="301183" y="331673"/>
                </a:lnTo>
                <a:lnTo>
                  <a:pt x="327871" y="297437"/>
                </a:lnTo>
                <a:lnTo>
                  <a:pt x="349689" y="247578"/>
                </a:lnTo>
                <a:lnTo>
                  <a:pt x="357174" y="192760"/>
                </a:lnTo>
                <a:lnTo>
                  <a:pt x="356374" y="175050"/>
                </a:lnTo>
                <a:lnTo>
                  <a:pt x="344360" y="123126"/>
                </a:lnTo>
                <a:lnTo>
                  <a:pt x="319310" y="75525"/>
                </a:lnTo>
                <a:lnTo>
                  <a:pt x="308368" y="61264"/>
                </a:lnTo>
                <a:lnTo>
                  <a:pt x="301098" y="53378"/>
                </a:lnTo>
                <a:close/>
              </a:path>
              <a:path w="1044575" h="385445">
                <a:moveTo>
                  <a:pt x="559689" y="495"/>
                </a:moveTo>
                <a:lnTo>
                  <a:pt x="519134" y="4592"/>
                </a:lnTo>
                <a:lnTo>
                  <a:pt x="483019" y="16891"/>
                </a:lnTo>
                <a:lnTo>
                  <a:pt x="438331" y="47784"/>
                </a:lnTo>
                <a:lnTo>
                  <a:pt x="405807" y="89917"/>
                </a:lnTo>
                <a:lnTo>
                  <a:pt x="385851" y="138498"/>
                </a:lnTo>
                <a:lnTo>
                  <a:pt x="379133" y="189687"/>
                </a:lnTo>
                <a:lnTo>
                  <a:pt x="379840" y="205562"/>
                </a:lnTo>
                <a:lnTo>
                  <a:pt x="391820" y="260184"/>
                </a:lnTo>
                <a:lnTo>
                  <a:pt x="417143" y="308571"/>
                </a:lnTo>
                <a:lnTo>
                  <a:pt x="454336" y="348364"/>
                </a:lnTo>
                <a:lnTo>
                  <a:pt x="501732" y="375537"/>
                </a:lnTo>
                <a:lnTo>
                  <a:pt x="557225" y="385025"/>
                </a:lnTo>
                <a:lnTo>
                  <a:pt x="571781" y="384394"/>
                </a:lnTo>
                <a:lnTo>
                  <a:pt x="616381" y="374929"/>
                </a:lnTo>
                <a:lnTo>
                  <a:pt x="658758" y="354033"/>
                </a:lnTo>
                <a:lnTo>
                  <a:pt x="684443" y="332282"/>
                </a:lnTo>
                <a:lnTo>
                  <a:pt x="559193" y="332282"/>
                </a:lnTo>
                <a:lnTo>
                  <a:pt x="546306" y="331573"/>
                </a:lnTo>
                <a:lnTo>
                  <a:pt x="499641" y="314764"/>
                </a:lnTo>
                <a:lnTo>
                  <a:pt x="463210" y="280018"/>
                </a:lnTo>
                <a:lnTo>
                  <a:pt x="444817" y="245148"/>
                </a:lnTo>
                <a:lnTo>
                  <a:pt x="436030" y="205562"/>
                </a:lnTo>
                <a:lnTo>
                  <a:pt x="435444" y="191782"/>
                </a:lnTo>
                <a:lnTo>
                  <a:pt x="435946" y="179016"/>
                </a:lnTo>
                <a:lnTo>
                  <a:pt x="443458" y="141376"/>
                </a:lnTo>
                <a:lnTo>
                  <a:pt x="467004" y="96761"/>
                </a:lnTo>
                <a:lnTo>
                  <a:pt x="505333" y="65087"/>
                </a:lnTo>
                <a:lnTo>
                  <a:pt x="543296" y="54109"/>
                </a:lnTo>
                <a:lnTo>
                  <a:pt x="557707" y="53378"/>
                </a:lnTo>
                <a:lnTo>
                  <a:pt x="680253" y="53378"/>
                </a:lnTo>
                <a:lnTo>
                  <a:pt x="680159" y="53249"/>
                </a:lnTo>
                <a:lnTo>
                  <a:pt x="647319" y="24168"/>
                </a:lnTo>
                <a:lnTo>
                  <a:pt x="607171" y="6411"/>
                </a:lnTo>
                <a:lnTo>
                  <a:pt x="584346" y="1974"/>
                </a:lnTo>
                <a:lnTo>
                  <a:pt x="559689" y="495"/>
                </a:lnTo>
                <a:close/>
              </a:path>
              <a:path w="1044575" h="385445">
                <a:moveTo>
                  <a:pt x="664933" y="261785"/>
                </a:moveTo>
                <a:lnTo>
                  <a:pt x="641763" y="298159"/>
                </a:lnTo>
                <a:lnTo>
                  <a:pt x="606776" y="322064"/>
                </a:lnTo>
                <a:lnTo>
                  <a:pt x="568496" y="331873"/>
                </a:lnTo>
                <a:lnTo>
                  <a:pt x="559193" y="332282"/>
                </a:lnTo>
                <a:lnTo>
                  <a:pt x="684443" y="332282"/>
                </a:lnTo>
                <a:lnTo>
                  <a:pt x="694301" y="319989"/>
                </a:lnTo>
                <a:lnTo>
                  <a:pt x="703923" y="304282"/>
                </a:lnTo>
                <a:lnTo>
                  <a:pt x="712393" y="286308"/>
                </a:lnTo>
                <a:lnTo>
                  <a:pt x="664933" y="261785"/>
                </a:lnTo>
                <a:close/>
              </a:path>
              <a:path w="1044575" h="385445">
                <a:moveTo>
                  <a:pt x="680253" y="53378"/>
                </a:moveTo>
                <a:lnTo>
                  <a:pt x="557707" y="53378"/>
                </a:lnTo>
                <a:lnTo>
                  <a:pt x="566775" y="53723"/>
                </a:lnTo>
                <a:lnTo>
                  <a:pt x="575859" y="54760"/>
                </a:lnTo>
                <a:lnTo>
                  <a:pt x="620114" y="71190"/>
                </a:lnTo>
                <a:lnTo>
                  <a:pt x="652038" y="106729"/>
                </a:lnTo>
                <a:lnTo>
                  <a:pt x="659892" y="121526"/>
                </a:lnTo>
                <a:lnTo>
                  <a:pt x="705485" y="93179"/>
                </a:lnTo>
                <a:lnTo>
                  <a:pt x="693762" y="71857"/>
                </a:lnTo>
                <a:lnTo>
                  <a:pt x="680253" y="53378"/>
                </a:lnTo>
                <a:close/>
              </a:path>
              <a:path w="1044575" h="385445">
                <a:moveTo>
                  <a:pt x="911047" y="2590"/>
                </a:moveTo>
                <a:lnTo>
                  <a:pt x="749223" y="2590"/>
                </a:lnTo>
                <a:lnTo>
                  <a:pt x="749223" y="381952"/>
                </a:lnTo>
                <a:lnTo>
                  <a:pt x="805421" y="381952"/>
                </a:lnTo>
                <a:lnTo>
                  <a:pt x="805421" y="249707"/>
                </a:lnTo>
                <a:lnTo>
                  <a:pt x="960250" y="249707"/>
                </a:lnTo>
                <a:lnTo>
                  <a:pt x="954303" y="240347"/>
                </a:lnTo>
                <a:lnTo>
                  <a:pt x="960828" y="238178"/>
                </a:lnTo>
                <a:lnTo>
                  <a:pt x="968324" y="234146"/>
                </a:lnTo>
                <a:lnTo>
                  <a:pt x="1003795" y="201269"/>
                </a:lnTo>
                <a:lnTo>
                  <a:pt x="1006251" y="197446"/>
                </a:lnTo>
                <a:lnTo>
                  <a:pt x="805421" y="197446"/>
                </a:lnTo>
                <a:lnTo>
                  <a:pt x="805421" y="54851"/>
                </a:lnTo>
                <a:lnTo>
                  <a:pt x="1004980" y="54851"/>
                </a:lnTo>
                <a:lnTo>
                  <a:pt x="1002279" y="50841"/>
                </a:lnTo>
                <a:lnTo>
                  <a:pt x="968254" y="18903"/>
                </a:lnTo>
                <a:lnTo>
                  <a:pt x="923641" y="3252"/>
                </a:lnTo>
                <a:lnTo>
                  <a:pt x="911047" y="2590"/>
                </a:lnTo>
                <a:close/>
              </a:path>
              <a:path w="1044575" h="385445">
                <a:moveTo>
                  <a:pt x="960250" y="249707"/>
                </a:moveTo>
                <a:lnTo>
                  <a:pt x="895146" y="249707"/>
                </a:lnTo>
                <a:lnTo>
                  <a:pt x="979449" y="381952"/>
                </a:lnTo>
                <a:lnTo>
                  <a:pt x="1044282" y="381952"/>
                </a:lnTo>
                <a:lnTo>
                  <a:pt x="960250" y="249707"/>
                </a:lnTo>
                <a:close/>
              </a:path>
              <a:path w="1044575" h="385445">
                <a:moveTo>
                  <a:pt x="1004980" y="54851"/>
                </a:moveTo>
                <a:lnTo>
                  <a:pt x="909078" y="54851"/>
                </a:lnTo>
                <a:lnTo>
                  <a:pt x="917341" y="55460"/>
                </a:lnTo>
                <a:lnTo>
                  <a:pt x="925252" y="57286"/>
                </a:lnTo>
                <a:lnTo>
                  <a:pt x="958032" y="82679"/>
                </a:lnTo>
                <a:lnTo>
                  <a:pt x="971308" y="125590"/>
                </a:lnTo>
                <a:lnTo>
                  <a:pt x="970839" y="134939"/>
                </a:lnTo>
                <a:lnTo>
                  <a:pt x="954860" y="176155"/>
                </a:lnTo>
                <a:lnTo>
                  <a:pt x="920743" y="196839"/>
                </a:lnTo>
                <a:lnTo>
                  <a:pt x="912152" y="197446"/>
                </a:lnTo>
                <a:lnTo>
                  <a:pt x="1006251" y="197446"/>
                </a:lnTo>
                <a:lnTo>
                  <a:pt x="1024834" y="152768"/>
                </a:lnTo>
                <a:lnTo>
                  <a:pt x="1027518" y="125590"/>
                </a:lnTo>
                <a:lnTo>
                  <a:pt x="1027076" y="116229"/>
                </a:lnTo>
                <a:lnTo>
                  <a:pt x="1026985" y="114315"/>
                </a:lnTo>
                <a:lnTo>
                  <a:pt x="1014356" y="70620"/>
                </a:lnTo>
                <a:lnTo>
                  <a:pt x="1008780" y="60491"/>
                </a:lnTo>
                <a:lnTo>
                  <a:pt x="1004980" y="54851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823628" y="4747488"/>
            <a:ext cx="960119" cy="379730"/>
          </a:xfrm>
          <a:custGeom>
            <a:avLst/>
            <a:gdLst/>
            <a:ahLst/>
            <a:cxnLst/>
            <a:rect l="l" t="t" r="r" b="b"/>
            <a:pathLst>
              <a:path w="960120" h="379729">
                <a:moveTo>
                  <a:pt x="44742" y="0"/>
                </a:moveTo>
                <a:lnTo>
                  <a:pt x="0" y="0"/>
                </a:lnTo>
                <a:lnTo>
                  <a:pt x="0" y="379361"/>
                </a:lnTo>
                <a:lnTo>
                  <a:pt x="56197" y="379361"/>
                </a:lnTo>
                <a:lnTo>
                  <a:pt x="56197" y="105752"/>
                </a:lnTo>
                <a:lnTo>
                  <a:pt x="127988" y="105752"/>
                </a:lnTo>
                <a:lnTo>
                  <a:pt x="44742" y="0"/>
                </a:lnTo>
                <a:close/>
              </a:path>
              <a:path w="960120" h="379729">
                <a:moveTo>
                  <a:pt x="127988" y="105752"/>
                </a:moveTo>
                <a:lnTo>
                  <a:pt x="56197" y="105752"/>
                </a:lnTo>
                <a:lnTo>
                  <a:pt x="272376" y="379361"/>
                </a:lnTo>
                <a:lnTo>
                  <a:pt x="320814" y="379361"/>
                </a:lnTo>
                <a:lnTo>
                  <a:pt x="320814" y="279158"/>
                </a:lnTo>
                <a:lnTo>
                  <a:pt x="264490" y="279158"/>
                </a:lnTo>
                <a:lnTo>
                  <a:pt x="127988" y="105752"/>
                </a:lnTo>
                <a:close/>
              </a:path>
              <a:path w="960120" h="379729">
                <a:moveTo>
                  <a:pt x="320814" y="495"/>
                </a:moveTo>
                <a:lnTo>
                  <a:pt x="264490" y="495"/>
                </a:lnTo>
                <a:lnTo>
                  <a:pt x="264490" y="279158"/>
                </a:lnTo>
                <a:lnTo>
                  <a:pt x="320814" y="279158"/>
                </a:lnTo>
                <a:lnTo>
                  <a:pt x="320814" y="495"/>
                </a:lnTo>
                <a:close/>
              </a:path>
              <a:path w="960120" h="379729">
                <a:moveTo>
                  <a:pt x="445922" y="0"/>
                </a:moveTo>
                <a:lnTo>
                  <a:pt x="389724" y="0"/>
                </a:lnTo>
                <a:lnTo>
                  <a:pt x="389724" y="379361"/>
                </a:lnTo>
                <a:lnTo>
                  <a:pt x="652983" y="379361"/>
                </a:lnTo>
                <a:lnTo>
                  <a:pt x="652983" y="327101"/>
                </a:lnTo>
                <a:lnTo>
                  <a:pt x="445922" y="327101"/>
                </a:lnTo>
                <a:lnTo>
                  <a:pt x="445922" y="0"/>
                </a:lnTo>
                <a:close/>
              </a:path>
              <a:path w="960120" h="379729">
                <a:moveTo>
                  <a:pt x="842899" y="0"/>
                </a:moveTo>
                <a:lnTo>
                  <a:pt x="684034" y="0"/>
                </a:lnTo>
                <a:lnTo>
                  <a:pt x="684034" y="379361"/>
                </a:lnTo>
                <a:lnTo>
                  <a:pt x="740232" y="379361"/>
                </a:lnTo>
                <a:lnTo>
                  <a:pt x="740232" y="247116"/>
                </a:lnTo>
                <a:lnTo>
                  <a:pt x="845858" y="247116"/>
                </a:lnTo>
                <a:lnTo>
                  <a:pt x="892749" y="237065"/>
                </a:lnTo>
                <a:lnTo>
                  <a:pt x="928871" y="208788"/>
                </a:lnTo>
                <a:lnTo>
                  <a:pt x="939080" y="194856"/>
                </a:lnTo>
                <a:lnTo>
                  <a:pt x="740232" y="194856"/>
                </a:lnTo>
                <a:lnTo>
                  <a:pt x="740232" y="52260"/>
                </a:lnTo>
                <a:lnTo>
                  <a:pt x="936931" y="52260"/>
                </a:lnTo>
                <a:lnTo>
                  <a:pt x="934249" y="48250"/>
                </a:lnTo>
                <a:lnTo>
                  <a:pt x="900382" y="16312"/>
                </a:lnTo>
                <a:lnTo>
                  <a:pt x="855457" y="662"/>
                </a:lnTo>
                <a:lnTo>
                  <a:pt x="842899" y="0"/>
                </a:lnTo>
                <a:close/>
              </a:path>
              <a:path w="960120" h="379729">
                <a:moveTo>
                  <a:pt x="936931" y="52260"/>
                </a:moveTo>
                <a:lnTo>
                  <a:pt x="841298" y="52260"/>
                </a:lnTo>
                <a:lnTo>
                  <a:pt x="849395" y="52838"/>
                </a:lnTo>
                <a:lnTo>
                  <a:pt x="857167" y="54573"/>
                </a:lnTo>
                <a:lnTo>
                  <a:pt x="889909" y="79394"/>
                </a:lnTo>
                <a:lnTo>
                  <a:pt x="903541" y="122999"/>
                </a:lnTo>
                <a:lnTo>
                  <a:pt x="903072" y="132498"/>
                </a:lnTo>
                <a:lnTo>
                  <a:pt x="887087" y="173629"/>
                </a:lnTo>
                <a:lnTo>
                  <a:pt x="852971" y="194248"/>
                </a:lnTo>
                <a:lnTo>
                  <a:pt x="844384" y="194856"/>
                </a:lnTo>
                <a:lnTo>
                  <a:pt x="939080" y="194856"/>
                </a:lnTo>
                <a:lnTo>
                  <a:pt x="956352" y="153935"/>
                </a:lnTo>
                <a:lnTo>
                  <a:pt x="959866" y="122999"/>
                </a:lnTo>
                <a:lnTo>
                  <a:pt x="959404" y="113457"/>
                </a:lnTo>
                <a:lnTo>
                  <a:pt x="959318" y="111676"/>
                </a:lnTo>
                <a:lnTo>
                  <a:pt x="946327" y="68029"/>
                </a:lnTo>
                <a:lnTo>
                  <a:pt x="940704" y="57900"/>
                </a:lnTo>
                <a:lnTo>
                  <a:pt x="936931" y="52260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303449" y="5344972"/>
            <a:ext cx="917575" cy="385445"/>
          </a:xfrm>
          <a:custGeom>
            <a:avLst/>
            <a:gdLst/>
            <a:ahLst/>
            <a:cxnLst/>
            <a:rect l="l" t="t" r="r" b="b"/>
            <a:pathLst>
              <a:path w="917575" h="385445">
                <a:moveTo>
                  <a:pt x="184010" y="54851"/>
                </a:moveTo>
                <a:lnTo>
                  <a:pt x="127685" y="54851"/>
                </a:lnTo>
                <a:lnTo>
                  <a:pt x="127685" y="381952"/>
                </a:lnTo>
                <a:lnTo>
                  <a:pt x="184010" y="381952"/>
                </a:lnTo>
                <a:lnTo>
                  <a:pt x="184010" y="54851"/>
                </a:lnTo>
                <a:close/>
              </a:path>
              <a:path w="917575" h="385445">
                <a:moveTo>
                  <a:pt x="491947" y="54851"/>
                </a:moveTo>
                <a:lnTo>
                  <a:pt x="435622" y="54851"/>
                </a:lnTo>
                <a:lnTo>
                  <a:pt x="435622" y="381952"/>
                </a:lnTo>
                <a:lnTo>
                  <a:pt x="491947" y="381952"/>
                </a:lnTo>
                <a:lnTo>
                  <a:pt x="491947" y="54851"/>
                </a:lnTo>
                <a:close/>
              </a:path>
              <a:path w="917575" h="385445">
                <a:moveTo>
                  <a:pt x="307936" y="2590"/>
                </a:moveTo>
                <a:lnTo>
                  <a:pt x="0" y="2590"/>
                </a:lnTo>
                <a:lnTo>
                  <a:pt x="0" y="54851"/>
                </a:lnTo>
                <a:lnTo>
                  <a:pt x="307936" y="54851"/>
                </a:lnTo>
                <a:lnTo>
                  <a:pt x="307936" y="2590"/>
                </a:lnTo>
                <a:close/>
              </a:path>
              <a:path w="917575" h="385445">
                <a:moveTo>
                  <a:pt x="311696" y="2590"/>
                </a:moveTo>
                <a:lnTo>
                  <a:pt x="307936" y="2590"/>
                </a:lnTo>
                <a:lnTo>
                  <a:pt x="307936" y="54851"/>
                </a:lnTo>
                <a:lnTo>
                  <a:pt x="311696" y="54851"/>
                </a:lnTo>
                <a:lnTo>
                  <a:pt x="311696" y="2590"/>
                </a:lnTo>
                <a:close/>
              </a:path>
              <a:path w="917575" h="385445">
                <a:moveTo>
                  <a:pt x="619633" y="2590"/>
                </a:moveTo>
                <a:lnTo>
                  <a:pt x="311696" y="2590"/>
                </a:lnTo>
                <a:lnTo>
                  <a:pt x="311696" y="54851"/>
                </a:lnTo>
                <a:lnTo>
                  <a:pt x="619633" y="54851"/>
                </a:lnTo>
                <a:lnTo>
                  <a:pt x="619633" y="2590"/>
                </a:lnTo>
                <a:close/>
              </a:path>
              <a:path w="917575" h="385445">
                <a:moveTo>
                  <a:pt x="649655" y="276580"/>
                </a:moveTo>
                <a:lnTo>
                  <a:pt x="620445" y="324523"/>
                </a:lnTo>
                <a:lnTo>
                  <a:pt x="633850" y="335940"/>
                </a:lnTo>
                <a:lnTo>
                  <a:pt x="646822" y="345808"/>
                </a:lnTo>
                <a:lnTo>
                  <a:pt x="683597" y="366495"/>
                </a:lnTo>
                <a:lnTo>
                  <a:pt x="721995" y="378993"/>
                </a:lnTo>
                <a:lnTo>
                  <a:pt x="763369" y="384649"/>
                </a:lnTo>
                <a:lnTo>
                  <a:pt x="777709" y="385025"/>
                </a:lnTo>
                <a:lnTo>
                  <a:pt x="791953" y="384649"/>
                </a:lnTo>
                <a:lnTo>
                  <a:pt x="792141" y="384649"/>
                </a:lnTo>
                <a:lnTo>
                  <a:pt x="805844" y="383519"/>
                </a:lnTo>
                <a:lnTo>
                  <a:pt x="805999" y="383519"/>
                </a:lnTo>
                <a:lnTo>
                  <a:pt x="819162" y="381634"/>
                </a:lnTo>
                <a:lnTo>
                  <a:pt x="819316" y="381634"/>
                </a:lnTo>
                <a:lnTo>
                  <a:pt x="832548" y="378866"/>
                </a:lnTo>
                <a:lnTo>
                  <a:pt x="876922" y="359270"/>
                </a:lnTo>
                <a:lnTo>
                  <a:pt x="902187" y="332778"/>
                </a:lnTo>
                <a:lnTo>
                  <a:pt x="778814" y="332778"/>
                </a:lnTo>
                <a:lnTo>
                  <a:pt x="769287" y="332554"/>
                </a:lnTo>
                <a:lnTo>
                  <a:pt x="760921" y="331953"/>
                </a:lnTo>
                <a:lnTo>
                  <a:pt x="760513" y="331953"/>
                </a:lnTo>
                <a:lnTo>
                  <a:pt x="750738" y="330763"/>
                </a:lnTo>
                <a:lnTo>
                  <a:pt x="708317" y="318846"/>
                </a:lnTo>
                <a:lnTo>
                  <a:pt x="673755" y="299126"/>
                </a:lnTo>
                <a:lnTo>
                  <a:pt x="658411" y="285448"/>
                </a:lnTo>
                <a:lnTo>
                  <a:pt x="649655" y="276580"/>
                </a:lnTo>
                <a:close/>
              </a:path>
              <a:path w="917575" h="385445">
                <a:moveTo>
                  <a:pt x="774750" y="0"/>
                </a:moveTo>
                <a:lnTo>
                  <a:pt x="720235" y="7281"/>
                </a:lnTo>
                <a:lnTo>
                  <a:pt x="676276" y="28963"/>
                </a:lnTo>
                <a:lnTo>
                  <a:pt x="646853" y="64851"/>
                </a:lnTo>
                <a:lnTo>
                  <a:pt x="636587" y="113512"/>
                </a:lnTo>
                <a:lnTo>
                  <a:pt x="637504" y="128845"/>
                </a:lnTo>
                <a:lnTo>
                  <a:pt x="651256" y="165773"/>
                </a:lnTo>
                <a:lnTo>
                  <a:pt x="680582" y="190870"/>
                </a:lnTo>
                <a:lnTo>
                  <a:pt x="723695" y="207710"/>
                </a:lnTo>
                <a:lnTo>
                  <a:pt x="775844" y="221129"/>
                </a:lnTo>
                <a:lnTo>
                  <a:pt x="790957" y="225121"/>
                </a:lnTo>
                <a:lnTo>
                  <a:pt x="827189" y="237383"/>
                </a:lnTo>
                <a:lnTo>
                  <a:pt x="856683" y="264831"/>
                </a:lnTo>
                <a:lnTo>
                  <a:pt x="859180" y="281139"/>
                </a:lnTo>
                <a:lnTo>
                  <a:pt x="857908" y="292972"/>
                </a:lnTo>
                <a:lnTo>
                  <a:pt x="828668" y="324764"/>
                </a:lnTo>
                <a:lnTo>
                  <a:pt x="778814" y="332778"/>
                </a:lnTo>
                <a:lnTo>
                  <a:pt x="902187" y="332778"/>
                </a:lnTo>
                <a:lnTo>
                  <a:pt x="906627" y="325386"/>
                </a:lnTo>
                <a:lnTo>
                  <a:pt x="911370" y="314723"/>
                </a:lnTo>
                <a:lnTo>
                  <a:pt x="914723" y="303323"/>
                </a:lnTo>
                <a:lnTo>
                  <a:pt x="914760" y="303196"/>
                </a:lnTo>
                <a:lnTo>
                  <a:pt x="916794" y="290807"/>
                </a:lnTo>
                <a:lnTo>
                  <a:pt x="917473" y="277558"/>
                </a:lnTo>
                <a:lnTo>
                  <a:pt x="916394" y="260473"/>
                </a:lnTo>
                <a:lnTo>
                  <a:pt x="900214" y="220129"/>
                </a:lnTo>
                <a:lnTo>
                  <a:pt x="867586" y="193434"/>
                </a:lnTo>
                <a:lnTo>
                  <a:pt x="821799" y="176034"/>
                </a:lnTo>
                <a:lnTo>
                  <a:pt x="784987" y="166890"/>
                </a:lnTo>
                <a:lnTo>
                  <a:pt x="768975" y="162994"/>
                </a:lnTo>
                <a:lnTo>
                  <a:pt x="730745" y="151968"/>
                </a:lnTo>
                <a:lnTo>
                  <a:pt x="698356" y="130164"/>
                </a:lnTo>
                <a:lnTo>
                  <a:pt x="693775" y="108470"/>
                </a:lnTo>
                <a:lnTo>
                  <a:pt x="694939" y="96197"/>
                </a:lnTo>
                <a:lnTo>
                  <a:pt x="723238" y="60790"/>
                </a:lnTo>
                <a:lnTo>
                  <a:pt x="774255" y="52260"/>
                </a:lnTo>
                <a:lnTo>
                  <a:pt x="901381" y="52260"/>
                </a:lnTo>
                <a:lnTo>
                  <a:pt x="902804" y="49923"/>
                </a:lnTo>
                <a:lnTo>
                  <a:pt x="871190" y="25499"/>
                </a:lnTo>
                <a:lnTo>
                  <a:pt x="831990" y="8000"/>
                </a:lnTo>
                <a:lnTo>
                  <a:pt x="786999" y="323"/>
                </a:lnTo>
                <a:lnTo>
                  <a:pt x="774750" y="0"/>
                </a:lnTo>
                <a:close/>
              </a:path>
              <a:path w="917575" h="385445">
                <a:moveTo>
                  <a:pt x="901381" y="52260"/>
                </a:moveTo>
                <a:lnTo>
                  <a:pt x="774255" y="52260"/>
                </a:lnTo>
                <a:lnTo>
                  <a:pt x="781670" y="52438"/>
                </a:lnTo>
                <a:lnTo>
                  <a:pt x="788866" y="52973"/>
                </a:lnTo>
                <a:lnTo>
                  <a:pt x="827747" y="62611"/>
                </a:lnTo>
                <a:lnTo>
                  <a:pt x="866015" y="89453"/>
                </a:lnTo>
                <a:lnTo>
                  <a:pt x="873594" y="97866"/>
                </a:lnTo>
                <a:lnTo>
                  <a:pt x="901272" y="52438"/>
                </a:lnTo>
                <a:lnTo>
                  <a:pt x="901381" y="52260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98145">
              <a:lnSpc>
                <a:spcPct val="100499"/>
              </a:lnSpc>
              <a:spcBef>
                <a:spcPts val="100"/>
              </a:spcBef>
              <a:tabLst>
                <a:tab pos="7253605" algn="l"/>
                <a:tab pos="8494395" algn="l"/>
              </a:tabLst>
            </a:pPr>
            <a:r>
              <a:rPr dirty="0" spc="114"/>
              <a:t>Automated</a:t>
            </a:r>
            <a:r>
              <a:rPr dirty="0" spc="-30"/>
              <a:t> </a:t>
            </a:r>
            <a:r>
              <a:rPr dirty="0"/>
              <a:t>multilingual</a:t>
            </a:r>
            <a:r>
              <a:rPr dirty="0" spc="-160"/>
              <a:t> </a:t>
            </a:r>
            <a:r>
              <a:rPr dirty="0" spc="50"/>
              <a:t>accessibility</a:t>
            </a:r>
            <a:r>
              <a:rPr dirty="0" spc="-150"/>
              <a:t> </a:t>
            </a:r>
            <a:r>
              <a:rPr dirty="0" spc="-25"/>
              <a:t>is </a:t>
            </a:r>
            <a:r>
              <a:rPr dirty="0" spc="50"/>
              <a:t>transforming</a:t>
            </a:r>
            <a:r>
              <a:rPr dirty="0" spc="-160"/>
              <a:t> </a:t>
            </a:r>
            <a:r>
              <a:rPr dirty="0"/>
              <a:t>the</a:t>
            </a:r>
            <a:r>
              <a:rPr dirty="0" spc="-270"/>
              <a:t> </a:t>
            </a:r>
            <a:r>
              <a:rPr dirty="0" spc="150"/>
              <a:t>way</a:t>
            </a:r>
            <a:r>
              <a:rPr dirty="0" spc="-380"/>
              <a:t> </a:t>
            </a:r>
            <a:r>
              <a:rPr dirty="0" spc="195"/>
              <a:t>we</a:t>
            </a:r>
            <a:r>
              <a:rPr dirty="0" spc="-155"/>
              <a:t> </a:t>
            </a:r>
            <a:r>
              <a:rPr dirty="0" spc="204"/>
              <a:t>access </a:t>
            </a:r>
            <a:r>
              <a:rPr dirty="0" spc="-55"/>
              <a:t>information.</a:t>
            </a:r>
            <a:r>
              <a:rPr dirty="0" spc="-204"/>
              <a:t> </a:t>
            </a:r>
            <a:r>
              <a:rPr dirty="0" spc="285"/>
              <a:t>By</a:t>
            </a:r>
            <a:r>
              <a:rPr dirty="0" spc="-300"/>
              <a:t> </a:t>
            </a:r>
            <a:r>
              <a:rPr dirty="0" spc="90"/>
              <a:t>leveraging</a:t>
            </a:r>
            <a:r>
              <a:rPr dirty="0"/>
              <a:t>	</a:t>
            </a:r>
            <a:r>
              <a:rPr dirty="0" spc="-620"/>
              <a:t>,</a:t>
            </a:r>
            <a:r>
              <a:rPr dirty="0"/>
              <a:t>	</a:t>
            </a:r>
            <a:r>
              <a:rPr dirty="0" spc="-570"/>
              <a:t>,</a:t>
            </a:r>
            <a:r>
              <a:rPr dirty="0" spc="-180"/>
              <a:t> </a:t>
            </a:r>
            <a:r>
              <a:rPr dirty="0" spc="145"/>
              <a:t>and</a:t>
            </a:r>
          </a:p>
          <a:p>
            <a:pPr marL="934719">
              <a:lnSpc>
                <a:spcPts val="4725"/>
              </a:lnSpc>
            </a:pPr>
            <a:r>
              <a:rPr dirty="0" spc="-570"/>
              <a:t>,</a:t>
            </a:r>
            <a:r>
              <a:rPr dirty="0" spc="-265"/>
              <a:t> </a:t>
            </a:r>
            <a:r>
              <a:rPr dirty="0" spc="195"/>
              <a:t>we</a:t>
            </a:r>
            <a:r>
              <a:rPr dirty="0" spc="-150"/>
              <a:t> </a:t>
            </a:r>
            <a:r>
              <a:rPr dirty="0" spc="140"/>
              <a:t>can</a:t>
            </a:r>
            <a:r>
              <a:rPr dirty="0" spc="-150"/>
              <a:t> </a:t>
            </a:r>
            <a:r>
              <a:rPr dirty="0"/>
              <a:t>create</a:t>
            </a:r>
            <a:r>
              <a:rPr dirty="0" spc="-150"/>
              <a:t> </a:t>
            </a:r>
            <a:r>
              <a:rPr dirty="0" spc="80"/>
              <a:t>a</a:t>
            </a:r>
            <a:r>
              <a:rPr dirty="0" spc="-150"/>
              <a:t> </a:t>
            </a:r>
            <a:r>
              <a:rPr dirty="0" spc="130"/>
              <a:t>more</a:t>
            </a:r>
            <a:r>
              <a:rPr dirty="0" spc="-150"/>
              <a:t> </a:t>
            </a:r>
            <a:r>
              <a:rPr dirty="0" spc="50"/>
              <a:t>inclusive</a:t>
            </a:r>
            <a:r>
              <a:rPr dirty="0" spc="-265"/>
              <a:t> </a:t>
            </a:r>
            <a:r>
              <a:rPr dirty="0" spc="90"/>
              <a:t>world</a:t>
            </a:r>
          </a:p>
          <a:p>
            <a:pPr marL="12700" marR="5080">
              <a:lnSpc>
                <a:spcPct val="100499"/>
              </a:lnSpc>
              <a:spcBef>
                <a:spcPts val="35"/>
              </a:spcBef>
            </a:pPr>
            <a:r>
              <a:rPr dirty="0" spc="105"/>
              <a:t>where</a:t>
            </a:r>
            <a:r>
              <a:rPr dirty="0" spc="-170"/>
              <a:t> </a:t>
            </a:r>
            <a:r>
              <a:rPr dirty="0" spc="105"/>
              <a:t>everyone</a:t>
            </a:r>
            <a:r>
              <a:rPr dirty="0" spc="-165"/>
              <a:t> </a:t>
            </a:r>
            <a:r>
              <a:rPr dirty="0" spc="175"/>
              <a:t>has</a:t>
            </a:r>
            <a:r>
              <a:rPr dirty="0" spc="-165"/>
              <a:t> </a:t>
            </a:r>
            <a:r>
              <a:rPr dirty="0" spc="114"/>
              <a:t>equal</a:t>
            </a:r>
            <a:r>
              <a:rPr dirty="0" spc="-285"/>
              <a:t> </a:t>
            </a:r>
            <a:r>
              <a:rPr dirty="0" spc="215"/>
              <a:t>access</a:t>
            </a:r>
            <a:r>
              <a:rPr dirty="0" spc="-165"/>
              <a:t> </a:t>
            </a:r>
            <a:r>
              <a:rPr dirty="0" spc="-25"/>
              <a:t>to </a:t>
            </a:r>
            <a:r>
              <a:rPr dirty="0" spc="110"/>
              <a:t>knowledge,</a:t>
            </a:r>
            <a:r>
              <a:rPr dirty="0" spc="-160"/>
              <a:t> </a:t>
            </a:r>
            <a:r>
              <a:rPr dirty="0" spc="120"/>
              <a:t>regardless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245"/>
              <a:t> </a:t>
            </a:r>
            <a:r>
              <a:rPr dirty="0" spc="-70"/>
              <a:t>their</a:t>
            </a:r>
            <a:r>
              <a:rPr dirty="0" spc="-250"/>
              <a:t> </a:t>
            </a:r>
            <a:r>
              <a:rPr dirty="0" spc="195"/>
              <a:t>language</a:t>
            </a:r>
            <a:r>
              <a:rPr dirty="0" spc="-160"/>
              <a:t> </a:t>
            </a:r>
            <a:r>
              <a:rPr dirty="0" spc="-25"/>
              <a:t>or </a:t>
            </a:r>
            <a:r>
              <a:rPr dirty="0" spc="-50"/>
              <a:t>ability.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282126" y="1712442"/>
            <a:ext cx="15157450" cy="894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-415" b="1">
                <a:latin typeface="Arial"/>
                <a:cs typeface="Arial"/>
              </a:rPr>
              <a:t>CONCLUSION:</a:t>
            </a:r>
            <a:r>
              <a:rPr dirty="0" sz="5700" spc="-200" b="1">
                <a:latin typeface="Arial"/>
                <a:cs typeface="Arial"/>
              </a:rPr>
              <a:t> </a:t>
            </a:r>
            <a:r>
              <a:rPr dirty="0" sz="5700" spc="-660" b="1">
                <a:latin typeface="Arial"/>
                <a:cs typeface="Arial"/>
              </a:rPr>
              <a:t>A</a:t>
            </a:r>
            <a:r>
              <a:rPr dirty="0" sz="5700" spc="-200" b="1">
                <a:latin typeface="Arial"/>
                <a:cs typeface="Arial"/>
              </a:rPr>
              <a:t> </a:t>
            </a:r>
            <a:r>
              <a:rPr dirty="0" sz="5700" spc="-484" b="1">
                <a:latin typeface="Arial"/>
                <a:cs typeface="Arial"/>
              </a:rPr>
              <a:t>TRANSFORMATIVE</a:t>
            </a:r>
            <a:r>
              <a:rPr dirty="0" sz="5700" spc="-200" b="1">
                <a:latin typeface="Arial"/>
                <a:cs typeface="Arial"/>
              </a:rPr>
              <a:t> </a:t>
            </a:r>
            <a:r>
              <a:rPr dirty="0" sz="5700" spc="-505" b="1">
                <a:latin typeface="Arial"/>
                <a:cs typeface="Arial"/>
              </a:rPr>
              <a:t>APPROACH</a:t>
            </a:r>
            <a:endParaRPr sz="5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9359"/>
            <a:ext cx="5203190" cy="10306685"/>
            <a:chOff x="-9359" y="-9359"/>
            <a:chExt cx="5203190" cy="10306685"/>
          </a:xfrm>
        </p:grpSpPr>
        <p:sp>
          <p:nvSpPr>
            <p:cNvPr id="3" name="object 3" descr=""/>
            <p:cNvSpPr/>
            <p:nvPr/>
          </p:nvSpPr>
          <p:spPr>
            <a:xfrm>
              <a:off x="1068451" y="0"/>
              <a:ext cx="4116070" cy="10288270"/>
            </a:xfrm>
            <a:custGeom>
              <a:avLst/>
              <a:gdLst/>
              <a:ahLst/>
              <a:cxnLst/>
              <a:rect l="l" t="t" r="r" b="b"/>
              <a:pathLst>
                <a:path w="4116070" h="10288270">
                  <a:moveTo>
                    <a:pt x="3239285" y="0"/>
                  </a:moveTo>
                  <a:lnTo>
                    <a:pt x="3339286" y="196532"/>
                  </a:lnTo>
                  <a:lnTo>
                    <a:pt x="3422090" y="370763"/>
                  </a:lnTo>
                  <a:lnTo>
                    <a:pt x="3499852" y="546455"/>
                  </a:lnTo>
                  <a:lnTo>
                    <a:pt x="3574007" y="723569"/>
                  </a:lnTo>
                  <a:lnTo>
                    <a:pt x="3643121" y="903566"/>
                  </a:lnTo>
                  <a:lnTo>
                    <a:pt x="3707205" y="1084287"/>
                  </a:lnTo>
                  <a:lnTo>
                    <a:pt x="3766958" y="1267167"/>
                  </a:lnTo>
                  <a:lnTo>
                    <a:pt x="3822407" y="1451483"/>
                  </a:lnTo>
                  <a:lnTo>
                    <a:pt x="3872800" y="1637245"/>
                  </a:lnTo>
                  <a:lnTo>
                    <a:pt x="3918889" y="1823720"/>
                  </a:lnTo>
                  <a:lnTo>
                    <a:pt x="3959922" y="2011641"/>
                  </a:lnTo>
                  <a:lnTo>
                    <a:pt x="3995927" y="2200274"/>
                  </a:lnTo>
                  <a:lnTo>
                    <a:pt x="4027601" y="2390355"/>
                  </a:lnTo>
                  <a:lnTo>
                    <a:pt x="4054245" y="2580436"/>
                  </a:lnTo>
                  <a:lnTo>
                    <a:pt x="4076559" y="2771228"/>
                  </a:lnTo>
                  <a:lnTo>
                    <a:pt x="4093120" y="2962744"/>
                  </a:lnTo>
                  <a:lnTo>
                    <a:pt x="4105363" y="3154984"/>
                  </a:lnTo>
                  <a:lnTo>
                    <a:pt x="4113287" y="3347224"/>
                  </a:lnTo>
                  <a:lnTo>
                    <a:pt x="4115446" y="3539464"/>
                  </a:lnTo>
                  <a:lnTo>
                    <a:pt x="4113287" y="3731704"/>
                  </a:lnTo>
                  <a:lnTo>
                    <a:pt x="4105363" y="3923944"/>
                  </a:lnTo>
                  <a:lnTo>
                    <a:pt x="4093844" y="4116184"/>
                  </a:lnTo>
                  <a:lnTo>
                    <a:pt x="4076559" y="4307700"/>
                  </a:lnTo>
                  <a:lnTo>
                    <a:pt x="4054956" y="4498504"/>
                  </a:lnTo>
                  <a:lnTo>
                    <a:pt x="4027601" y="4688585"/>
                  </a:lnTo>
                  <a:lnTo>
                    <a:pt x="3996651" y="4878654"/>
                  </a:lnTo>
                  <a:lnTo>
                    <a:pt x="3959922" y="5067299"/>
                  </a:lnTo>
                  <a:lnTo>
                    <a:pt x="3918889" y="5255208"/>
                  </a:lnTo>
                  <a:lnTo>
                    <a:pt x="3872800" y="5441695"/>
                  </a:lnTo>
                  <a:lnTo>
                    <a:pt x="3822407" y="5627445"/>
                  </a:lnTo>
                  <a:lnTo>
                    <a:pt x="3767682" y="5811773"/>
                  </a:lnTo>
                  <a:lnTo>
                    <a:pt x="3707205" y="5994653"/>
                  </a:lnTo>
                  <a:lnTo>
                    <a:pt x="3643121" y="6175362"/>
                  </a:lnTo>
                  <a:lnTo>
                    <a:pt x="3574007" y="6355359"/>
                  </a:lnTo>
                  <a:lnTo>
                    <a:pt x="3500563" y="6532485"/>
                  </a:lnTo>
                  <a:lnTo>
                    <a:pt x="3422090" y="6708888"/>
                  </a:lnTo>
                  <a:lnTo>
                    <a:pt x="3340010" y="6882409"/>
                  </a:lnTo>
                  <a:lnTo>
                    <a:pt x="3252888" y="7053757"/>
                  </a:lnTo>
                  <a:lnTo>
                    <a:pt x="3161448" y="7222959"/>
                  </a:lnTo>
                  <a:lnTo>
                    <a:pt x="3066414" y="7390002"/>
                  </a:lnTo>
                  <a:lnTo>
                    <a:pt x="2966338" y="7554874"/>
                  </a:lnTo>
                  <a:lnTo>
                    <a:pt x="2862655" y="7716151"/>
                  </a:lnTo>
                  <a:lnTo>
                    <a:pt x="2755378" y="7875993"/>
                  </a:lnTo>
                  <a:lnTo>
                    <a:pt x="2643059" y="8032241"/>
                  </a:lnTo>
                  <a:lnTo>
                    <a:pt x="2527134" y="8185594"/>
                  </a:lnTo>
                  <a:lnTo>
                    <a:pt x="2407614" y="8336076"/>
                  </a:lnTo>
                  <a:lnTo>
                    <a:pt x="2284500" y="8483675"/>
                  </a:lnTo>
                  <a:lnTo>
                    <a:pt x="2157056" y="8628392"/>
                  </a:lnTo>
                  <a:lnTo>
                    <a:pt x="2026741" y="8768790"/>
                  </a:lnTo>
                  <a:lnTo>
                    <a:pt x="1892096" y="8907030"/>
                  </a:lnTo>
                  <a:lnTo>
                    <a:pt x="1754580" y="9040949"/>
                  </a:lnTo>
                  <a:lnTo>
                    <a:pt x="1613458" y="9171986"/>
                  </a:lnTo>
                  <a:lnTo>
                    <a:pt x="1469465" y="9298704"/>
                  </a:lnTo>
                  <a:lnTo>
                    <a:pt x="1321866" y="9422544"/>
                  </a:lnTo>
                  <a:lnTo>
                    <a:pt x="1171383" y="9542063"/>
                  </a:lnTo>
                  <a:lnTo>
                    <a:pt x="1018018" y="9657985"/>
                  </a:lnTo>
                  <a:lnTo>
                    <a:pt x="861059" y="9769581"/>
                  </a:lnTo>
                  <a:lnTo>
                    <a:pt x="701953" y="9877580"/>
                  </a:lnTo>
                  <a:lnTo>
                    <a:pt x="539952" y="9981259"/>
                  </a:lnTo>
                  <a:lnTo>
                    <a:pt x="375792" y="10080621"/>
                  </a:lnTo>
                  <a:lnTo>
                    <a:pt x="208749" y="10176378"/>
                  </a:lnTo>
                  <a:lnTo>
                    <a:pt x="39553" y="10267818"/>
                  </a:lnTo>
                  <a:lnTo>
                    <a:pt x="0" y="10287761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0" y="0"/>
                  </a:lnTo>
                  <a:lnTo>
                    <a:pt x="0" y="7698346"/>
                  </a:lnTo>
                  <a:lnTo>
                    <a:pt x="136009" y="7617523"/>
                  </a:lnTo>
                  <a:lnTo>
                    <a:pt x="238249" y="7552003"/>
                  </a:lnTo>
                  <a:lnTo>
                    <a:pt x="339050" y="7483601"/>
                  </a:lnTo>
                  <a:lnTo>
                    <a:pt x="437688" y="7412316"/>
                  </a:lnTo>
                  <a:lnTo>
                    <a:pt x="534888" y="7339596"/>
                  </a:lnTo>
                  <a:lnTo>
                    <a:pt x="630643" y="7264006"/>
                  </a:lnTo>
                  <a:lnTo>
                    <a:pt x="723527" y="7185520"/>
                  </a:lnTo>
                  <a:lnTo>
                    <a:pt x="814962" y="7104887"/>
                  </a:lnTo>
                  <a:lnTo>
                    <a:pt x="904245" y="7022083"/>
                  </a:lnTo>
                  <a:lnTo>
                    <a:pt x="991364" y="6937120"/>
                  </a:lnTo>
                  <a:lnTo>
                    <a:pt x="1076324" y="6850011"/>
                  </a:lnTo>
                  <a:lnTo>
                    <a:pt x="1159122" y="6760717"/>
                  </a:lnTo>
                  <a:lnTo>
                    <a:pt x="1239762" y="6670001"/>
                  </a:lnTo>
                  <a:lnTo>
                    <a:pt x="1317523" y="6576402"/>
                  </a:lnTo>
                  <a:lnTo>
                    <a:pt x="1393126" y="6481368"/>
                  </a:lnTo>
                  <a:lnTo>
                    <a:pt x="1466557" y="6384162"/>
                  </a:lnTo>
                  <a:lnTo>
                    <a:pt x="1537119" y="6284810"/>
                  </a:lnTo>
                  <a:lnTo>
                    <a:pt x="1605521" y="6184010"/>
                  </a:lnTo>
                  <a:lnTo>
                    <a:pt x="1671040" y="6081775"/>
                  </a:lnTo>
                  <a:lnTo>
                    <a:pt x="1734400" y="5977369"/>
                  </a:lnTo>
                  <a:lnTo>
                    <a:pt x="1794878" y="5872251"/>
                  </a:lnTo>
                  <a:lnTo>
                    <a:pt x="1852472" y="5764974"/>
                  </a:lnTo>
                  <a:lnTo>
                    <a:pt x="1907197" y="5656249"/>
                  </a:lnTo>
                  <a:lnTo>
                    <a:pt x="1959762" y="5546089"/>
                  </a:lnTo>
                  <a:lnTo>
                    <a:pt x="2008720" y="5435218"/>
                  </a:lnTo>
                  <a:lnTo>
                    <a:pt x="2055520" y="5322900"/>
                  </a:lnTo>
                  <a:lnTo>
                    <a:pt x="2099436" y="5209133"/>
                  </a:lnTo>
                  <a:lnTo>
                    <a:pt x="2139759" y="5094655"/>
                  </a:lnTo>
                  <a:lnTo>
                    <a:pt x="2177910" y="4978730"/>
                  </a:lnTo>
                  <a:lnTo>
                    <a:pt x="2213190" y="4862093"/>
                  </a:lnTo>
                  <a:lnTo>
                    <a:pt x="2244877" y="4744732"/>
                  </a:lnTo>
                  <a:lnTo>
                    <a:pt x="2273680" y="4626660"/>
                  </a:lnTo>
                  <a:lnTo>
                    <a:pt x="2299588" y="4507864"/>
                  </a:lnTo>
                  <a:lnTo>
                    <a:pt x="2322639" y="4388345"/>
                  </a:lnTo>
                  <a:lnTo>
                    <a:pt x="2342794" y="4268101"/>
                  </a:lnTo>
                  <a:lnTo>
                    <a:pt x="2360078" y="4147858"/>
                  </a:lnTo>
                  <a:lnTo>
                    <a:pt x="2373756" y="4026903"/>
                  </a:lnTo>
                  <a:lnTo>
                    <a:pt x="2384551" y="3905948"/>
                  </a:lnTo>
                  <a:lnTo>
                    <a:pt x="2391752" y="3784269"/>
                  </a:lnTo>
                  <a:lnTo>
                    <a:pt x="2396794" y="3662591"/>
                  </a:lnTo>
                  <a:lnTo>
                    <a:pt x="2398242" y="3540912"/>
                  </a:lnTo>
                  <a:lnTo>
                    <a:pt x="2398953" y="3540912"/>
                  </a:lnTo>
                  <a:lnTo>
                    <a:pt x="2397505" y="3419233"/>
                  </a:lnTo>
                  <a:lnTo>
                    <a:pt x="2392476" y="3297542"/>
                  </a:lnTo>
                  <a:lnTo>
                    <a:pt x="2385275" y="3175876"/>
                  </a:lnTo>
                  <a:lnTo>
                    <a:pt x="2374468" y="3054908"/>
                  </a:lnTo>
                  <a:lnTo>
                    <a:pt x="2360790" y="2933953"/>
                  </a:lnTo>
                  <a:lnTo>
                    <a:pt x="2343518" y="2813710"/>
                  </a:lnTo>
                  <a:lnTo>
                    <a:pt x="2323350" y="2693479"/>
                  </a:lnTo>
                  <a:lnTo>
                    <a:pt x="2300312" y="2573959"/>
                  </a:lnTo>
                  <a:lnTo>
                    <a:pt x="2274392" y="2455151"/>
                  </a:lnTo>
                  <a:lnTo>
                    <a:pt x="2245588" y="2337079"/>
                  </a:lnTo>
                  <a:lnTo>
                    <a:pt x="2213914" y="2219718"/>
                  </a:lnTo>
                  <a:lnTo>
                    <a:pt x="2178634" y="2103081"/>
                  </a:lnTo>
                  <a:lnTo>
                    <a:pt x="2140470" y="1987156"/>
                  </a:lnTo>
                  <a:lnTo>
                    <a:pt x="2100160" y="1872678"/>
                  </a:lnTo>
                  <a:lnTo>
                    <a:pt x="2056231" y="1758911"/>
                  </a:lnTo>
                  <a:lnTo>
                    <a:pt x="2009431" y="1646605"/>
                  </a:lnTo>
                  <a:lnTo>
                    <a:pt x="1960473" y="1534998"/>
                  </a:lnTo>
                  <a:lnTo>
                    <a:pt x="1907920" y="1425562"/>
                  </a:lnTo>
                  <a:lnTo>
                    <a:pt x="1853196" y="1316850"/>
                  </a:lnTo>
                  <a:lnTo>
                    <a:pt x="1795602" y="1209560"/>
                  </a:lnTo>
                  <a:lnTo>
                    <a:pt x="1735112" y="1103718"/>
                  </a:lnTo>
                  <a:lnTo>
                    <a:pt x="1671764" y="1000048"/>
                  </a:lnTo>
                  <a:lnTo>
                    <a:pt x="1606232" y="897089"/>
                  </a:lnTo>
                  <a:lnTo>
                    <a:pt x="1537842" y="796290"/>
                  </a:lnTo>
                  <a:lnTo>
                    <a:pt x="1467281" y="697649"/>
                  </a:lnTo>
                  <a:lnTo>
                    <a:pt x="1393837" y="600456"/>
                  </a:lnTo>
                  <a:lnTo>
                    <a:pt x="1318234" y="505409"/>
                  </a:lnTo>
                  <a:lnTo>
                    <a:pt x="1239762" y="411810"/>
                  </a:lnTo>
                  <a:lnTo>
                    <a:pt x="1159842" y="320370"/>
                  </a:lnTo>
                  <a:lnTo>
                    <a:pt x="1077043" y="231089"/>
                  </a:lnTo>
                  <a:lnTo>
                    <a:pt x="992083" y="143967"/>
                  </a:lnTo>
                  <a:lnTo>
                    <a:pt x="904963" y="59017"/>
                  </a:lnTo>
                  <a:lnTo>
                    <a:pt x="841333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2399030" cy="7698740"/>
            </a:xfrm>
            <a:custGeom>
              <a:avLst/>
              <a:gdLst/>
              <a:ahLst/>
              <a:cxnLst/>
              <a:rect l="l" t="t" r="r" b="b"/>
              <a:pathLst>
                <a:path w="2399030" h="7698740">
                  <a:moveTo>
                    <a:pt x="841333" y="0"/>
                  </a:moveTo>
                  <a:lnTo>
                    <a:pt x="904963" y="59017"/>
                  </a:lnTo>
                  <a:lnTo>
                    <a:pt x="992083" y="143967"/>
                  </a:lnTo>
                  <a:lnTo>
                    <a:pt x="1077043" y="231089"/>
                  </a:lnTo>
                  <a:lnTo>
                    <a:pt x="1159842" y="320370"/>
                  </a:lnTo>
                  <a:lnTo>
                    <a:pt x="1239762" y="411810"/>
                  </a:lnTo>
                  <a:lnTo>
                    <a:pt x="1318234" y="505409"/>
                  </a:lnTo>
                  <a:lnTo>
                    <a:pt x="1393837" y="600456"/>
                  </a:lnTo>
                  <a:lnTo>
                    <a:pt x="1467281" y="697649"/>
                  </a:lnTo>
                  <a:lnTo>
                    <a:pt x="1537842" y="796290"/>
                  </a:lnTo>
                  <a:lnTo>
                    <a:pt x="1606232" y="897089"/>
                  </a:lnTo>
                  <a:lnTo>
                    <a:pt x="1671764" y="1000048"/>
                  </a:lnTo>
                  <a:lnTo>
                    <a:pt x="1735111" y="1103718"/>
                  </a:lnTo>
                  <a:lnTo>
                    <a:pt x="1795602" y="1209560"/>
                  </a:lnTo>
                  <a:lnTo>
                    <a:pt x="1853196" y="1316850"/>
                  </a:lnTo>
                  <a:lnTo>
                    <a:pt x="1907920" y="1425562"/>
                  </a:lnTo>
                  <a:lnTo>
                    <a:pt x="1960473" y="1534998"/>
                  </a:lnTo>
                  <a:lnTo>
                    <a:pt x="2009431" y="1646605"/>
                  </a:lnTo>
                  <a:lnTo>
                    <a:pt x="2056231" y="1758911"/>
                  </a:lnTo>
                  <a:lnTo>
                    <a:pt x="2100160" y="1872678"/>
                  </a:lnTo>
                  <a:lnTo>
                    <a:pt x="2140470" y="1987156"/>
                  </a:lnTo>
                  <a:lnTo>
                    <a:pt x="2178634" y="2103081"/>
                  </a:lnTo>
                  <a:lnTo>
                    <a:pt x="2213914" y="2219718"/>
                  </a:lnTo>
                  <a:lnTo>
                    <a:pt x="2245588" y="2337079"/>
                  </a:lnTo>
                  <a:lnTo>
                    <a:pt x="2274392" y="2455151"/>
                  </a:lnTo>
                  <a:lnTo>
                    <a:pt x="2300312" y="2573959"/>
                  </a:lnTo>
                  <a:lnTo>
                    <a:pt x="2323350" y="2693479"/>
                  </a:lnTo>
                  <a:lnTo>
                    <a:pt x="2343518" y="2813710"/>
                  </a:lnTo>
                  <a:lnTo>
                    <a:pt x="2360790" y="2933953"/>
                  </a:lnTo>
                  <a:lnTo>
                    <a:pt x="2374468" y="3054908"/>
                  </a:lnTo>
                  <a:lnTo>
                    <a:pt x="2385275" y="3175876"/>
                  </a:lnTo>
                  <a:lnTo>
                    <a:pt x="2392476" y="3297542"/>
                  </a:lnTo>
                  <a:lnTo>
                    <a:pt x="2397505" y="3419233"/>
                  </a:lnTo>
                  <a:lnTo>
                    <a:pt x="2398953" y="3540912"/>
                  </a:lnTo>
                  <a:lnTo>
                    <a:pt x="2398242" y="3540912"/>
                  </a:lnTo>
                  <a:lnTo>
                    <a:pt x="2396794" y="3662590"/>
                  </a:lnTo>
                  <a:lnTo>
                    <a:pt x="2391752" y="3784269"/>
                  </a:lnTo>
                  <a:lnTo>
                    <a:pt x="2384551" y="3905948"/>
                  </a:lnTo>
                  <a:lnTo>
                    <a:pt x="2373756" y="4026903"/>
                  </a:lnTo>
                  <a:lnTo>
                    <a:pt x="2360078" y="4147857"/>
                  </a:lnTo>
                  <a:lnTo>
                    <a:pt x="2342794" y="4268101"/>
                  </a:lnTo>
                  <a:lnTo>
                    <a:pt x="2322639" y="4388345"/>
                  </a:lnTo>
                  <a:lnTo>
                    <a:pt x="2299588" y="4507864"/>
                  </a:lnTo>
                  <a:lnTo>
                    <a:pt x="2273680" y="4626660"/>
                  </a:lnTo>
                  <a:lnTo>
                    <a:pt x="2244877" y="4744732"/>
                  </a:lnTo>
                  <a:lnTo>
                    <a:pt x="2213190" y="4862093"/>
                  </a:lnTo>
                  <a:lnTo>
                    <a:pt x="2177910" y="4978729"/>
                  </a:lnTo>
                  <a:lnTo>
                    <a:pt x="2139759" y="5094655"/>
                  </a:lnTo>
                  <a:lnTo>
                    <a:pt x="2099436" y="5209133"/>
                  </a:lnTo>
                  <a:lnTo>
                    <a:pt x="2055520" y="5322899"/>
                  </a:lnTo>
                  <a:lnTo>
                    <a:pt x="2008720" y="5435218"/>
                  </a:lnTo>
                  <a:lnTo>
                    <a:pt x="1959762" y="5546089"/>
                  </a:lnTo>
                  <a:lnTo>
                    <a:pt x="1907196" y="5656249"/>
                  </a:lnTo>
                  <a:lnTo>
                    <a:pt x="1852472" y="5764974"/>
                  </a:lnTo>
                  <a:lnTo>
                    <a:pt x="1794878" y="5872251"/>
                  </a:lnTo>
                  <a:lnTo>
                    <a:pt x="1734400" y="5977369"/>
                  </a:lnTo>
                  <a:lnTo>
                    <a:pt x="1671040" y="6081775"/>
                  </a:lnTo>
                  <a:lnTo>
                    <a:pt x="1605521" y="6184010"/>
                  </a:lnTo>
                  <a:lnTo>
                    <a:pt x="1537118" y="6284810"/>
                  </a:lnTo>
                  <a:lnTo>
                    <a:pt x="1466557" y="6384162"/>
                  </a:lnTo>
                  <a:lnTo>
                    <a:pt x="1393126" y="6481368"/>
                  </a:lnTo>
                  <a:lnTo>
                    <a:pt x="1317523" y="6576402"/>
                  </a:lnTo>
                  <a:lnTo>
                    <a:pt x="1239762" y="6670001"/>
                  </a:lnTo>
                  <a:lnTo>
                    <a:pt x="1159122" y="6760717"/>
                  </a:lnTo>
                  <a:lnTo>
                    <a:pt x="1076324" y="6850011"/>
                  </a:lnTo>
                  <a:lnTo>
                    <a:pt x="991364" y="6937120"/>
                  </a:lnTo>
                  <a:lnTo>
                    <a:pt x="904245" y="7022083"/>
                  </a:lnTo>
                  <a:lnTo>
                    <a:pt x="814962" y="7104887"/>
                  </a:lnTo>
                  <a:lnTo>
                    <a:pt x="723527" y="7185519"/>
                  </a:lnTo>
                  <a:lnTo>
                    <a:pt x="630643" y="7264005"/>
                  </a:lnTo>
                  <a:lnTo>
                    <a:pt x="534888" y="7339596"/>
                  </a:lnTo>
                  <a:lnTo>
                    <a:pt x="437688" y="7412316"/>
                  </a:lnTo>
                  <a:lnTo>
                    <a:pt x="339050" y="7483601"/>
                  </a:lnTo>
                  <a:lnTo>
                    <a:pt x="238249" y="7552003"/>
                  </a:lnTo>
                  <a:lnTo>
                    <a:pt x="136009" y="7617523"/>
                  </a:lnTo>
                  <a:lnTo>
                    <a:pt x="31611" y="7680159"/>
                  </a:lnTo>
                  <a:lnTo>
                    <a:pt x="0" y="76983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5546195" y="6161761"/>
            <a:ext cx="2741930" cy="4125595"/>
          </a:xfrm>
          <a:custGeom>
            <a:avLst/>
            <a:gdLst/>
            <a:ahLst/>
            <a:cxnLst/>
            <a:rect l="l" t="t" r="r" b="b"/>
            <a:pathLst>
              <a:path w="2741930" h="4125595">
                <a:moveTo>
                  <a:pt x="712106" y="4125237"/>
                </a:moveTo>
                <a:lnTo>
                  <a:pt x="620648" y="4029094"/>
                </a:lnTo>
                <a:lnTo>
                  <a:pt x="538606" y="3933338"/>
                </a:lnTo>
                <a:lnTo>
                  <a:pt x="461517" y="3832537"/>
                </a:lnTo>
                <a:lnTo>
                  <a:pt x="389508" y="3728858"/>
                </a:lnTo>
                <a:lnTo>
                  <a:pt x="324103" y="3620858"/>
                </a:lnTo>
                <a:lnTo>
                  <a:pt x="263524" y="3509976"/>
                </a:lnTo>
                <a:lnTo>
                  <a:pt x="208787" y="3395498"/>
                </a:lnTo>
                <a:lnTo>
                  <a:pt x="160654" y="3278861"/>
                </a:lnTo>
                <a:lnTo>
                  <a:pt x="118109" y="3160062"/>
                </a:lnTo>
                <a:lnTo>
                  <a:pt x="82168" y="3039099"/>
                </a:lnTo>
                <a:lnTo>
                  <a:pt x="52577" y="2915983"/>
                </a:lnTo>
                <a:lnTo>
                  <a:pt x="29590" y="2791421"/>
                </a:lnTo>
                <a:lnTo>
                  <a:pt x="12953" y="2666148"/>
                </a:lnTo>
                <a:lnTo>
                  <a:pt x="3682" y="2540139"/>
                </a:lnTo>
                <a:lnTo>
                  <a:pt x="0" y="2414142"/>
                </a:lnTo>
                <a:lnTo>
                  <a:pt x="761" y="2414142"/>
                </a:lnTo>
                <a:lnTo>
                  <a:pt x="4317" y="2288146"/>
                </a:lnTo>
                <a:lnTo>
                  <a:pt x="13715" y="2162149"/>
                </a:lnTo>
                <a:lnTo>
                  <a:pt x="30225" y="2036863"/>
                </a:lnTo>
                <a:lnTo>
                  <a:pt x="53339" y="1912302"/>
                </a:lnTo>
                <a:lnTo>
                  <a:pt x="82803" y="1789188"/>
                </a:lnTo>
                <a:lnTo>
                  <a:pt x="118871" y="1668233"/>
                </a:lnTo>
                <a:lnTo>
                  <a:pt x="160654" y="1549425"/>
                </a:lnTo>
                <a:lnTo>
                  <a:pt x="208787" y="1432788"/>
                </a:lnTo>
                <a:lnTo>
                  <a:pt x="263524" y="1318310"/>
                </a:lnTo>
                <a:lnTo>
                  <a:pt x="324103" y="1207427"/>
                </a:lnTo>
                <a:lnTo>
                  <a:pt x="389508" y="1099426"/>
                </a:lnTo>
                <a:lnTo>
                  <a:pt x="461517" y="995756"/>
                </a:lnTo>
                <a:lnTo>
                  <a:pt x="538606" y="894956"/>
                </a:lnTo>
                <a:lnTo>
                  <a:pt x="620648" y="799198"/>
                </a:lnTo>
                <a:lnTo>
                  <a:pt x="707135" y="707034"/>
                </a:lnTo>
                <a:lnTo>
                  <a:pt x="799210" y="620636"/>
                </a:lnTo>
                <a:lnTo>
                  <a:pt x="894968" y="538556"/>
                </a:lnTo>
                <a:lnTo>
                  <a:pt x="995044" y="461517"/>
                </a:lnTo>
                <a:lnTo>
                  <a:pt x="1099438" y="389521"/>
                </a:lnTo>
                <a:lnTo>
                  <a:pt x="1207515" y="324002"/>
                </a:lnTo>
                <a:lnTo>
                  <a:pt x="1318386" y="263524"/>
                </a:lnTo>
                <a:lnTo>
                  <a:pt x="1432178" y="208800"/>
                </a:lnTo>
                <a:lnTo>
                  <a:pt x="1548764" y="160566"/>
                </a:lnTo>
                <a:lnTo>
                  <a:pt x="1668271" y="118084"/>
                </a:lnTo>
                <a:lnTo>
                  <a:pt x="1789175" y="82080"/>
                </a:lnTo>
                <a:lnTo>
                  <a:pt x="1912365" y="52565"/>
                </a:lnTo>
                <a:lnTo>
                  <a:pt x="2036190" y="29527"/>
                </a:lnTo>
                <a:lnTo>
                  <a:pt x="2162174" y="12966"/>
                </a:lnTo>
                <a:lnTo>
                  <a:pt x="2288158" y="3606"/>
                </a:lnTo>
                <a:lnTo>
                  <a:pt x="2414142" y="0"/>
                </a:lnTo>
                <a:lnTo>
                  <a:pt x="2540126" y="3606"/>
                </a:lnTo>
                <a:lnTo>
                  <a:pt x="2666237" y="12966"/>
                </a:lnTo>
                <a:lnTo>
                  <a:pt x="2741853" y="22967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3128" rIns="0" bIns="0" rtlCol="0" vert="horz">
            <a:spAutoFit/>
          </a:bodyPr>
          <a:lstStyle/>
          <a:p>
            <a:pPr marL="5188585">
              <a:lnSpc>
                <a:spcPct val="100000"/>
              </a:lnSpc>
              <a:spcBef>
                <a:spcPts val="100"/>
              </a:spcBef>
            </a:pPr>
            <a:r>
              <a:rPr dirty="0" spc="-330"/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257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79232" y="2643505"/>
            <a:ext cx="14511019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50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Streamlit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application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262425"/>
                </a:solidFill>
                <a:latin typeface="Trebuchet MS"/>
                <a:cs typeface="Trebuchet MS"/>
              </a:rPr>
              <a:t>provides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262425"/>
                </a:solidFill>
                <a:latin typeface="Trebuchet MS"/>
                <a:cs typeface="Trebuchet MS"/>
              </a:rPr>
              <a:t>comprehensive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solution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dirty="0" sz="3000" spc="-15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262425"/>
                </a:solidFill>
                <a:latin typeface="Trebuchet MS"/>
                <a:cs typeface="Trebuchet MS"/>
              </a:rPr>
              <a:t>text</a:t>
            </a:r>
            <a:r>
              <a:rPr dirty="0" sz="3000" spc="-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extraction, </a:t>
            </a:r>
            <a:r>
              <a:rPr dirty="0" sz="3000" spc="-45">
                <a:solidFill>
                  <a:srgbClr val="262425"/>
                </a:solidFill>
                <a:latin typeface="Trebuchet MS"/>
                <a:cs typeface="Trebuchet MS"/>
              </a:rPr>
              <a:t>translation,</a:t>
            </a:r>
            <a:r>
              <a:rPr dirty="0" sz="300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000" spc="-1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262425"/>
                </a:solidFill>
                <a:latin typeface="Trebuchet MS"/>
                <a:cs typeface="Trebuchet MS"/>
              </a:rPr>
              <a:t>speech</a:t>
            </a:r>
            <a:r>
              <a:rPr dirty="0" sz="300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conversion.</a:t>
            </a:r>
            <a:r>
              <a:rPr dirty="0" sz="3000" spc="-1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262425"/>
                </a:solidFill>
                <a:latin typeface="Trebuchet MS"/>
                <a:cs typeface="Trebuchet MS"/>
              </a:rPr>
              <a:t>It</a:t>
            </a:r>
            <a:r>
              <a:rPr dirty="0" sz="300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262425"/>
                </a:solidFill>
                <a:latin typeface="Trebuchet MS"/>
                <a:cs typeface="Trebuchet MS"/>
              </a:rPr>
              <a:t>supports</a:t>
            </a:r>
            <a:r>
              <a:rPr dirty="0" sz="3000" spc="-19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262425"/>
                </a:solidFill>
                <a:latin typeface="Trebuchet MS"/>
                <a:cs typeface="Trebuchet MS"/>
              </a:rPr>
              <a:t>various</a:t>
            </a:r>
            <a:r>
              <a:rPr dirty="0" sz="3000" spc="-1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input</a:t>
            </a:r>
            <a:r>
              <a:rPr dirty="0" sz="300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262425"/>
                </a:solidFill>
                <a:latin typeface="Trebuchet MS"/>
                <a:cs typeface="Trebuchet MS"/>
              </a:rPr>
              <a:t>methods</a:t>
            </a:r>
            <a:r>
              <a:rPr dirty="0" sz="3000" spc="-1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262425"/>
                </a:solidFill>
                <a:latin typeface="Trebuchet MS"/>
                <a:cs typeface="Trebuchet MS"/>
              </a:rPr>
              <a:t>including</a:t>
            </a:r>
            <a:r>
              <a:rPr dirty="0" sz="300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file </a:t>
            </a:r>
            <a:r>
              <a:rPr dirty="0" sz="3000" spc="114">
                <a:solidFill>
                  <a:srgbClr val="262425"/>
                </a:solidFill>
                <a:latin typeface="Trebuchet MS"/>
                <a:cs typeface="Trebuchet MS"/>
              </a:rPr>
              <a:t>uploads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240">
                <a:solidFill>
                  <a:srgbClr val="262425"/>
                </a:solidFill>
                <a:latin typeface="Trebuchet MS"/>
                <a:cs typeface="Trebuchet MS"/>
              </a:rPr>
              <a:t>URL</a:t>
            </a:r>
            <a:r>
              <a:rPr dirty="0" sz="3000" spc="-2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inputs,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oﬀers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features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262425"/>
                </a:solidFill>
                <a:latin typeface="Trebuchet MS"/>
                <a:cs typeface="Trebuchet MS"/>
              </a:rPr>
              <a:t>like</a:t>
            </a:r>
            <a:r>
              <a:rPr dirty="0" sz="3000" spc="-13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220">
                <a:solidFill>
                  <a:srgbClr val="262425"/>
                </a:solidFill>
                <a:latin typeface="Trebuchet MS"/>
                <a:cs typeface="Trebuchet MS"/>
              </a:rPr>
              <a:t>OCR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dirty="0" sz="3000" spc="-20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262425"/>
                </a:solidFill>
                <a:latin typeface="Trebuchet MS"/>
                <a:cs typeface="Trebuchet MS"/>
              </a:rPr>
              <a:t>images,</a:t>
            </a:r>
            <a:r>
              <a:rPr dirty="0" sz="300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translation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betweenmultiple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262425"/>
                </a:solidFill>
                <a:latin typeface="Trebuchet MS"/>
                <a:cs typeface="Trebuchet MS"/>
              </a:rPr>
              <a:t>languages,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262425"/>
                </a:solidFill>
                <a:latin typeface="Trebuchet MS"/>
                <a:cs typeface="Trebuchet MS"/>
              </a:rPr>
              <a:t>text-</a:t>
            </a:r>
            <a:r>
              <a:rPr dirty="0" sz="3000" spc="75">
                <a:solidFill>
                  <a:srgbClr val="262425"/>
                </a:solidFill>
                <a:latin typeface="Trebuchet MS"/>
                <a:cs typeface="Trebuchet MS"/>
              </a:rPr>
              <a:t>to-</a:t>
            </a:r>
            <a:r>
              <a:rPr dirty="0" sz="3000" spc="150">
                <a:solidFill>
                  <a:srgbClr val="262425"/>
                </a:solidFill>
                <a:latin typeface="Trebuchet MS"/>
                <a:cs typeface="Trebuchet MS"/>
              </a:rPr>
              <a:t>speech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262425"/>
                </a:solidFill>
                <a:latin typeface="Trebuchet MS"/>
                <a:cs typeface="Trebuchet MS"/>
              </a:rPr>
              <a:t>conversion</a:t>
            </a:r>
            <a:r>
              <a:rPr dirty="0" sz="3000" spc="-10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62425"/>
                </a:solidFill>
                <a:latin typeface="Trebuchet MS"/>
                <a:cs typeface="Trebuchet MS"/>
              </a:rPr>
              <a:t>with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262425"/>
                </a:solidFill>
                <a:latin typeface="Trebuchet MS"/>
                <a:cs typeface="Trebuchet MS"/>
              </a:rPr>
              <a:t>both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62425"/>
                </a:solidFill>
                <a:latin typeface="Trebuchet MS"/>
                <a:cs typeface="Trebuchet MS"/>
              </a:rPr>
              <a:t>online</a:t>
            </a:r>
            <a:r>
              <a:rPr dirty="0" sz="3000" spc="-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dirty="0" sz="3000" spc="-10">
                <a:solidFill>
                  <a:srgbClr val="262425"/>
                </a:solidFill>
                <a:latin typeface="Trebuchet MS"/>
                <a:cs typeface="Trebuchet MS"/>
              </a:rPr>
              <a:t>oﬄinecapabilities.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4801" y="1385747"/>
            <a:ext cx="634301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50" b="1">
                <a:latin typeface="Arial"/>
                <a:cs typeface="Arial"/>
              </a:rPr>
              <a:t>APPLICATION</a:t>
            </a:r>
            <a:r>
              <a:rPr dirty="0" sz="4500" spc="-135" b="1">
                <a:latin typeface="Arial"/>
                <a:cs typeface="Arial"/>
              </a:rPr>
              <a:t> </a:t>
            </a:r>
            <a:r>
              <a:rPr dirty="0" sz="4500" spc="-330" b="1">
                <a:latin typeface="Arial"/>
                <a:cs typeface="Arial"/>
              </a:rPr>
              <a:t>OVERVIEW</a:t>
            </a:r>
            <a:endParaRPr sz="45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359" y="5943092"/>
            <a:ext cx="18306719" cy="434467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5924331" y="-8958"/>
            <a:ext cx="2372995" cy="2688590"/>
            <a:chOff x="15924331" y="-8958"/>
            <a:chExt cx="2372995" cy="2688590"/>
          </a:xfrm>
        </p:grpSpPr>
        <p:sp>
          <p:nvSpPr>
            <p:cNvPr id="7" name="object 7" descr=""/>
            <p:cNvSpPr/>
            <p:nvPr/>
          </p:nvSpPr>
          <p:spPr>
            <a:xfrm>
              <a:off x="15933291" y="0"/>
              <a:ext cx="2355215" cy="2670810"/>
            </a:xfrm>
            <a:custGeom>
              <a:avLst/>
              <a:gdLst/>
              <a:ahLst/>
              <a:cxnLst/>
              <a:rect l="l" t="t" r="r" b="b"/>
              <a:pathLst>
                <a:path w="2355215" h="2670810">
                  <a:moveTo>
                    <a:pt x="2354706" y="2504735"/>
                  </a:moveTo>
                  <a:lnTo>
                    <a:pt x="2305303" y="2528582"/>
                  </a:lnTo>
                  <a:lnTo>
                    <a:pt x="2225928" y="2561666"/>
                  </a:lnTo>
                  <a:lnTo>
                    <a:pt x="2145410" y="2589923"/>
                  </a:lnTo>
                  <a:lnTo>
                    <a:pt x="2062606" y="2614739"/>
                  </a:lnTo>
                  <a:lnTo>
                    <a:pt x="1979294" y="2634716"/>
                  </a:lnTo>
                  <a:lnTo>
                    <a:pt x="1895220" y="2650566"/>
                  </a:lnTo>
                  <a:lnTo>
                    <a:pt x="1809749" y="2661602"/>
                  </a:lnTo>
                  <a:lnTo>
                    <a:pt x="1724278" y="2668485"/>
                  </a:lnTo>
                  <a:lnTo>
                    <a:pt x="1638807" y="2670555"/>
                  </a:lnTo>
                  <a:lnTo>
                    <a:pt x="1638807" y="2669870"/>
                  </a:lnTo>
                  <a:lnTo>
                    <a:pt x="1553336" y="2667800"/>
                  </a:lnTo>
                  <a:lnTo>
                    <a:pt x="1467230" y="2660916"/>
                  </a:lnTo>
                  <a:lnTo>
                    <a:pt x="1382394" y="2649880"/>
                  </a:lnTo>
                  <a:lnTo>
                    <a:pt x="1298320" y="2634030"/>
                  </a:lnTo>
                  <a:lnTo>
                    <a:pt x="1215008" y="2614040"/>
                  </a:lnTo>
                  <a:lnTo>
                    <a:pt x="1132204" y="2589923"/>
                  </a:lnTo>
                  <a:lnTo>
                    <a:pt x="1051686" y="2560980"/>
                  </a:lnTo>
                  <a:lnTo>
                    <a:pt x="972311" y="2528582"/>
                  </a:lnTo>
                  <a:lnTo>
                    <a:pt x="895222" y="2491371"/>
                  </a:lnTo>
                  <a:lnTo>
                    <a:pt x="819403" y="2450706"/>
                  </a:lnTo>
                  <a:lnTo>
                    <a:pt x="746378" y="2405913"/>
                  </a:lnTo>
                  <a:lnTo>
                    <a:pt x="676020" y="2356980"/>
                  </a:lnTo>
                  <a:lnTo>
                    <a:pt x="607821" y="2304605"/>
                  </a:lnTo>
                  <a:lnTo>
                    <a:pt x="542289" y="2249474"/>
                  </a:lnTo>
                  <a:lnTo>
                    <a:pt x="480313" y="2190203"/>
                  </a:lnTo>
                  <a:lnTo>
                    <a:pt x="421004" y="2128177"/>
                  </a:lnTo>
                  <a:lnTo>
                    <a:pt x="365251" y="2062695"/>
                  </a:lnTo>
                  <a:lnTo>
                    <a:pt x="313562" y="1994471"/>
                  </a:lnTo>
                  <a:lnTo>
                    <a:pt x="264540" y="1924176"/>
                  </a:lnTo>
                  <a:lnTo>
                    <a:pt x="219836" y="1851126"/>
                  </a:lnTo>
                  <a:lnTo>
                    <a:pt x="179069" y="1775320"/>
                  </a:lnTo>
                  <a:lnTo>
                    <a:pt x="141858" y="1698129"/>
                  </a:lnTo>
                  <a:lnTo>
                    <a:pt x="108838" y="1618869"/>
                  </a:lnTo>
                  <a:lnTo>
                    <a:pt x="80517" y="1538236"/>
                  </a:lnTo>
                  <a:lnTo>
                    <a:pt x="55752" y="1455534"/>
                  </a:lnTo>
                  <a:lnTo>
                    <a:pt x="35813" y="1372146"/>
                  </a:lnTo>
                  <a:lnTo>
                    <a:pt x="19938" y="1288059"/>
                  </a:lnTo>
                  <a:lnTo>
                    <a:pt x="8889" y="1202613"/>
                  </a:lnTo>
                  <a:lnTo>
                    <a:pt x="2031" y="1117155"/>
                  </a:lnTo>
                  <a:lnTo>
                    <a:pt x="0" y="1031697"/>
                  </a:lnTo>
                  <a:lnTo>
                    <a:pt x="2031" y="946238"/>
                  </a:lnTo>
                  <a:lnTo>
                    <a:pt x="8889" y="860082"/>
                  </a:lnTo>
                  <a:lnTo>
                    <a:pt x="19938" y="775322"/>
                  </a:lnTo>
                  <a:lnTo>
                    <a:pt x="35813" y="691235"/>
                  </a:lnTo>
                  <a:lnTo>
                    <a:pt x="55752" y="607847"/>
                  </a:lnTo>
                  <a:lnTo>
                    <a:pt x="79882" y="525145"/>
                  </a:lnTo>
                  <a:lnTo>
                    <a:pt x="108838" y="444512"/>
                  </a:lnTo>
                  <a:lnTo>
                    <a:pt x="141858" y="365252"/>
                  </a:lnTo>
                  <a:lnTo>
                    <a:pt x="178434" y="287375"/>
                  </a:lnTo>
                  <a:lnTo>
                    <a:pt x="219836" y="212267"/>
                  </a:lnTo>
                  <a:lnTo>
                    <a:pt x="264540" y="139204"/>
                  </a:lnTo>
                  <a:lnTo>
                    <a:pt x="312800" y="68224"/>
                  </a:lnTo>
                  <a:lnTo>
                    <a:pt x="365251" y="0"/>
                  </a:lnTo>
                </a:path>
              </a:pathLst>
            </a:custGeom>
            <a:ln w="17918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929004" y="0"/>
                  </a:lnTo>
                  <a:lnTo>
                    <a:pt x="875283" y="7569"/>
                  </a:lnTo>
                  <a:lnTo>
                    <a:pt x="821435" y="17221"/>
                  </a:lnTo>
                  <a:lnTo>
                    <a:pt x="768476" y="29629"/>
                  </a:lnTo>
                  <a:lnTo>
                    <a:pt x="716787" y="45478"/>
                  </a:lnTo>
                  <a:lnTo>
                    <a:pt x="665733" y="63398"/>
                  </a:lnTo>
                  <a:lnTo>
                    <a:pt x="615441" y="84074"/>
                  </a:lnTo>
                  <a:lnTo>
                    <a:pt x="566546" y="107505"/>
                  </a:lnTo>
                  <a:lnTo>
                    <a:pt x="518921" y="133693"/>
                  </a:lnTo>
                  <a:lnTo>
                    <a:pt x="472058" y="161950"/>
                  </a:lnTo>
                  <a:lnTo>
                    <a:pt x="427227" y="192278"/>
                  </a:lnTo>
                  <a:lnTo>
                    <a:pt x="384555" y="225348"/>
                  </a:lnTo>
                  <a:lnTo>
                    <a:pt x="343153" y="261188"/>
                  </a:lnTo>
                  <a:lnTo>
                    <a:pt x="303910" y="298412"/>
                  </a:lnTo>
                  <a:lnTo>
                    <a:pt x="266699" y="337693"/>
                  </a:lnTo>
                  <a:lnTo>
                    <a:pt x="230885" y="379044"/>
                  </a:lnTo>
                  <a:lnTo>
                    <a:pt x="197738" y="421767"/>
                  </a:lnTo>
                  <a:lnTo>
                    <a:pt x="167512" y="466572"/>
                  </a:lnTo>
                  <a:lnTo>
                    <a:pt x="139191" y="512737"/>
                  </a:lnTo>
                  <a:lnTo>
                    <a:pt x="113029" y="560984"/>
                  </a:lnTo>
                  <a:lnTo>
                    <a:pt x="89534" y="609917"/>
                  </a:lnTo>
                  <a:lnTo>
                    <a:pt x="68960" y="660222"/>
                  </a:lnTo>
                  <a:lnTo>
                    <a:pt x="51053" y="711225"/>
                  </a:lnTo>
                  <a:lnTo>
                    <a:pt x="35178" y="762914"/>
                  </a:lnTo>
                  <a:lnTo>
                    <a:pt x="22732" y="815975"/>
                  </a:lnTo>
                  <a:lnTo>
                    <a:pt x="13080" y="869734"/>
                  </a:lnTo>
                  <a:lnTo>
                    <a:pt x="5460" y="923493"/>
                  </a:lnTo>
                  <a:lnTo>
                    <a:pt x="1396" y="977252"/>
                  </a:lnTo>
                  <a:lnTo>
                    <a:pt x="0" y="1031697"/>
                  </a:lnTo>
                  <a:lnTo>
                    <a:pt x="1396" y="1086129"/>
                  </a:lnTo>
                  <a:lnTo>
                    <a:pt x="5460" y="1139888"/>
                  </a:lnTo>
                  <a:lnTo>
                    <a:pt x="13080" y="1193647"/>
                  </a:lnTo>
                  <a:lnTo>
                    <a:pt x="22732" y="1247406"/>
                  </a:lnTo>
                  <a:lnTo>
                    <a:pt x="35178" y="1299781"/>
                  </a:lnTo>
                  <a:lnTo>
                    <a:pt x="51053" y="1352156"/>
                  </a:lnTo>
                  <a:lnTo>
                    <a:pt x="68960" y="1403159"/>
                  </a:lnTo>
                  <a:lnTo>
                    <a:pt x="89534" y="1453464"/>
                  </a:lnTo>
                  <a:lnTo>
                    <a:pt x="113029" y="1502397"/>
                  </a:lnTo>
                  <a:lnTo>
                    <a:pt x="139191" y="1549958"/>
                  </a:lnTo>
                  <a:lnTo>
                    <a:pt x="167512" y="1596136"/>
                  </a:lnTo>
                  <a:lnTo>
                    <a:pt x="198500" y="1640928"/>
                  </a:lnTo>
                  <a:lnTo>
                    <a:pt x="231520" y="1684350"/>
                  </a:lnTo>
                  <a:lnTo>
                    <a:pt x="266699" y="1725002"/>
                  </a:lnTo>
                  <a:lnTo>
                    <a:pt x="303910" y="1764982"/>
                  </a:lnTo>
                  <a:lnTo>
                    <a:pt x="343153" y="1802193"/>
                  </a:lnTo>
                  <a:lnTo>
                    <a:pt x="384555" y="1837334"/>
                  </a:lnTo>
                  <a:lnTo>
                    <a:pt x="427989" y="1870430"/>
                  </a:lnTo>
                  <a:lnTo>
                    <a:pt x="472820" y="1900745"/>
                  </a:lnTo>
                  <a:lnTo>
                    <a:pt x="518921" y="1929688"/>
                  </a:lnTo>
                  <a:lnTo>
                    <a:pt x="566546" y="1955190"/>
                  </a:lnTo>
                  <a:lnTo>
                    <a:pt x="615441" y="1978621"/>
                  </a:lnTo>
                  <a:lnTo>
                    <a:pt x="665733" y="1999297"/>
                  </a:lnTo>
                  <a:lnTo>
                    <a:pt x="716787" y="2017217"/>
                  </a:lnTo>
                  <a:lnTo>
                    <a:pt x="769111" y="2033066"/>
                  </a:lnTo>
                  <a:lnTo>
                    <a:pt x="821435" y="2045474"/>
                  </a:lnTo>
                  <a:lnTo>
                    <a:pt x="875283" y="2055126"/>
                  </a:lnTo>
                  <a:lnTo>
                    <a:pt x="929004" y="2062695"/>
                  </a:lnTo>
                  <a:lnTo>
                    <a:pt x="982725" y="2066836"/>
                  </a:lnTo>
                  <a:lnTo>
                    <a:pt x="1037208" y="2068220"/>
                  </a:lnTo>
                  <a:lnTo>
                    <a:pt x="1037208" y="2068906"/>
                  </a:lnTo>
                  <a:lnTo>
                    <a:pt x="1091691" y="2067521"/>
                  </a:lnTo>
                  <a:lnTo>
                    <a:pt x="1145412" y="2063394"/>
                  </a:lnTo>
                  <a:lnTo>
                    <a:pt x="1199133" y="2055812"/>
                  </a:lnTo>
                  <a:lnTo>
                    <a:pt x="1252981" y="2046160"/>
                  </a:lnTo>
                  <a:lnTo>
                    <a:pt x="1305305" y="2033765"/>
                  </a:lnTo>
                  <a:lnTo>
                    <a:pt x="1357629" y="2017903"/>
                  </a:lnTo>
                  <a:lnTo>
                    <a:pt x="1408683" y="1999996"/>
                  </a:lnTo>
                  <a:lnTo>
                    <a:pt x="1458975" y="1979307"/>
                  </a:lnTo>
                  <a:lnTo>
                    <a:pt x="1507870" y="1955876"/>
                  </a:lnTo>
                  <a:lnTo>
                    <a:pt x="1555495" y="1929688"/>
                  </a:lnTo>
                  <a:lnTo>
                    <a:pt x="1601596" y="1901431"/>
                  </a:lnTo>
                  <a:lnTo>
                    <a:pt x="1646427" y="1870430"/>
                  </a:lnTo>
                  <a:lnTo>
                    <a:pt x="1689861" y="1837334"/>
                  </a:lnTo>
                  <a:lnTo>
                    <a:pt x="1730501" y="1802193"/>
                  </a:lnTo>
                  <a:lnTo>
                    <a:pt x="1753107" y="1781166"/>
                  </a:lnTo>
                  <a:lnTo>
                    <a:pt x="1753107" y="281908"/>
                  </a:lnTo>
                  <a:lnTo>
                    <a:pt x="1689861" y="225348"/>
                  </a:lnTo>
                  <a:lnTo>
                    <a:pt x="1647189" y="192278"/>
                  </a:lnTo>
                  <a:lnTo>
                    <a:pt x="1602358" y="161950"/>
                  </a:lnTo>
                  <a:lnTo>
                    <a:pt x="1556130" y="133693"/>
                  </a:lnTo>
                  <a:lnTo>
                    <a:pt x="1507870" y="107505"/>
                  </a:lnTo>
                  <a:lnTo>
                    <a:pt x="1458975" y="84074"/>
                  </a:lnTo>
                  <a:lnTo>
                    <a:pt x="1408683" y="63398"/>
                  </a:lnTo>
                  <a:lnTo>
                    <a:pt x="1357629" y="45478"/>
                  </a:lnTo>
                  <a:lnTo>
                    <a:pt x="1305940" y="29629"/>
                  </a:lnTo>
                  <a:lnTo>
                    <a:pt x="1252981" y="17221"/>
                  </a:lnTo>
                  <a:lnTo>
                    <a:pt x="1199133" y="7569"/>
                  </a:lnTo>
                  <a:lnTo>
                    <a:pt x="1145412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4"/>
                  </a:lnTo>
                  <a:lnTo>
                    <a:pt x="1507870" y="107505"/>
                  </a:lnTo>
                  <a:lnTo>
                    <a:pt x="1556130" y="133693"/>
                  </a:lnTo>
                  <a:lnTo>
                    <a:pt x="1602358" y="161950"/>
                  </a:lnTo>
                  <a:lnTo>
                    <a:pt x="1647189" y="192278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6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6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5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7"/>
                  </a:lnTo>
                  <a:lnTo>
                    <a:pt x="230885" y="379044"/>
                  </a:lnTo>
                  <a:lnTo>
                    <a:pt x="266699" y="337693"/>
                  </a:lnTo>
                  <a:lnTo>
                    <a:pt x="303910" y="298412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8"/>
                  </a:lnTo>
                  <a:lnTo>
                    <a:pt x="472058" y="161950"/>
                  </a:lnTo>
                  <a:lnTo>
                    <a:pt x="518921" y="133693"/>
                  </a:lnTo>
                  <a:lnTo>
                    <a:pt x="566546" y="107505"/>
                  </a:lnTo>
                  <a:lnTo>
                    <a:pt x="615441" y="84074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9004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34890" y="0"/>
              <a:ext cx="1753235" cy="2069464"/>
            </a:xfrm>
            <a:custGeom>
              <a:avLst/>
              <a:gdLst/>
              <a:ahLst/>
              <a:cxnLst/>
              <a:rect l="l" t="t" r="r" b="b"/>
              <a:pathLst>
                <a:path w="1753234" h="2069464">
                  <a:moveTo>
                    <a:pt x="1145412" y="0"/>
                  </a:moveTo>
                  <a:lnTo>
                    <a:pt x="1199133" y="7569"/>
                  </a:lnTo>
                  <a:lnTo>
                    <a:pt x="1252981" y="17221"/>
                  </a:lnTo>
                  <a:lnTo>
                    <a:pt x="1305940" y="29629"/>
                  </a:lnTo>
                  <a:lnTo>
                    <a:pt x="1357629" y="45478"/>
                  </a:lnTo>
                  <a:lnTo>
                    <a:pt x="1408683" y="63398"/>
                  </a:lnTo>
                  <a:lnTo>
                    <a:pt x="1458975" y="84074"/>
                  </a:lnTo>
                  <a:lnTo>
                    <a:pt x="1507870" y="107505"/>
                  </a:lnTo>
                  <a:lnTo>
                    <a:pt x="1556130" y="133693"/>
                  </a:lnTo>
                  <a:lnTo>
                    <a:pt x="1602358" y="161950"/>
                  </a:lnTo>
                  <a:lnTo>
                    <a:pt x="1647189" y="192278"/>
                  </a:lnTo>
                  <a:lnTo>
                    <a:pt x="1689861" y="225348"/>
                  </a:lnTo>
                  <a:lnTo>
                    <a:pt x="1731263" y="261188"/>
                  </a:lnTo>
                  <a:lnTo>
                    <a:pt x="1753107" y="281908"/>
                  </a:lnTo>
                </a:path>
                <a:path w="1753234" h="2069464">
                  <a:moveTo>
                    <a:pt x="1753107" y="1781166"/>
                  </a:moveTo>
                  <a:lnTo>
                    <a:pt x="1689861" y="1837334"/>
                  </a:lnTo>
                  <a:lnTo>
                    <a:pt x="1646427" y="1870430"/>
                  </a:lnTo>
                  <a:lnTo>
                    <a:pt x="1601596" y="1901431"/>
                  </a:lnTo>
                  <a:lnTo>
                    <a:pt x="1555495" y="1929688"/>
                  </a:lnTo>
                  <a:lnTo>
                    <a:pt x="1507870" y="1955876"/>
                  </a:lnTo>
                  <a:lnTo>
                    <a:pt x="1458975" y="1979307"/>
                  </a:lnTo>
                  <a:lnTo>
                    <a:pt x="1408683" y="1999995"/>
                  </a:lnTo>
                  <a:lnTo>
                    <a:pt x="1357629" y="2017902"/>
                  </a:lnTo>
                  <a:lnTo>
                    <a:pt x="1305305" y="2033765"/>
                  </a:lnTo>
                  <a:lnTo>
                    <a:pt x="1252981" y="2046160"/>
                  </a:lnTo>
                  <a:lnTo>
                    <a:pt x="1199133" y="2055812"/>
                  </a:lnTo>
                  <a:lnTo>
                    <a:pt x="1145412" y="2063394"/>
                  </a:lnTo>
                  <a:lnTo>
                    <a:pt x="1091691" y="2067521"/>
                  </a:lnTo>
                  <a:lnTo>
                    <a:pt x="1037208" y="2068906"/>
                  </a:lnTo>
                  <a:lnTo>
                    <a:pt x="1037208" y="2068220"/>
                  </a:lnTo>
                  <a:lnTo>
                    <a:pt x="982725" y="2066836"/>
                  </a:lnTo>
                  <a:lnTo>
                    <a:pt x="929004" y="2062695"/>
                  </a:lnTo>
                  <a:lnTo>
                    <a:pt x="875283" y="2055126"/>
                  </a:lnTo>
                  <a:lnTo>
                    <a:pt x="821435" y="2045474"/>
                  </a:lnTo>
                  <a:lnTo>
                    <a:pt x="769111" y="2033066"/>
                  </a:lnTo>
                  <a:lnTo>
                    <a:pt x="716787" y="2017217"/>
                  </a:lnTo>
                  <a:lnTo>
                    <a:pt x="665733" y="1999297"/>
                  </a:lnTo>
                  <a:lnTo>
                    <a:pt x="615441" y="1978621"/>
                  </a:lnTo>
                  <a:lnTo>
                    <a:pt x="566546" y="1955190"/>
                  </a:lnTo>
                  <a:lnTo>
                    <a:pt x="518921" y="1929688"/>
                  </a:lnTo>
                  <a:lnTo>
                    <a:pt x="472820" y="1900745"/>
                  </a:lnTo>
                  <a:lnTo>
                    <a:pt x="427989" y="1870430"/>
                  </a:lnTo>
                  <a:lnTo>
                    <a:pt x="384555" y="1837334"/>
                  </a:lnTo>
                  <a:lnTo>
                    <a:pt x="343153" y="1802193"/>
                  </a:lnTo>
                  <a:lnTo>
                    <a:pt x="303910" y="1764982"/>
                  </a:lnTo>
                  <a:lnTo>
                    <a:pt x="266699" y="1725002"/>
                  </a:lnTo>
                  <a:lnTo>
                    <a:pt x="231520" y="1684350"/>
                  </a:lnTo>
                  <a:lnTo>
                    <a:pt x="198500" y="1640928"/>
                  </a:lnTo>
                  <a:lnTo>
                    <a:pt x="167512" y="1596136"/>
                  </a:lnTo>
                  <a:lnTo>
                    <a:pt x="139191" y="1549958"/>
                  </a:lnTo>
                  <a:lnTo>
                    <a:pt x="113029" y="1502397"/>
                  </a:lnTo>
                  <a:lnTo>
                    <a:pt x="89534" y="1453464"/>
                  </a:lnTo>
                  <a:lnTo>
                    <a:pt x="68960" y="1403159"/>
                  </a:lnTo>
                  <a:lnTo>
                    <a:pt x="51053" y="1352156"/>
                  </a:lnTo>
                  <a:lnTo>
                    <a:pt x="35178" y="1299781"/>
                  </a:lnTo>
                  <a:lnTo>
                    <a:pt x="22732" y="1247406"/>
                  </a:lnTo>
                  <a:lnTo>
                    <a:pt x="13080" y="1193647"/>
                  </a:lnTo>
                  <a:lnTo>
                    <a:pt x="5460" y="1139888"/>
                  </a:lnTo>
                  <a:lnTo>
                    <a:pt x="1396" y="1086129"/>
                  </a:lnTo>
                  <a:lnTo>
                    <a:pt x="0" y="1031697"/>
                  </a:lnTo>
                  <a:lnTo>
                    <a:pt x="1396" y="977252"/>
                  </a:lnTo>
                  <a:lnTo>
                    <a:pt x="5460" y="923493"/>
                  </a:lnTo>
                  <a:lnTo>
                    <a:pt x="13080" y="869734"/>
                  </a:lnTo>
                  <a:lnTo>
                    <a:pt x="22732" y="815975"/>
                  </a:lnTo>
                  <a:lnTo>
                    <a:pt x="35178" y="762914"/>
                  </a:lnTo>
                  <a:lnTo>
                    <a:pt x="51053" y="711225"/>
                  </a:lnTo>
                  <a:lnTo>
                    <a:pt x="68960" y="660222"/>
                  </a:lnTo>
                  <a:lnTo>
                    <a:pt x="89534" y="609917"/>
                  </a:lnTo>
                  <a:lnTo>
                    <a:pt x="113029" y="560984"/>
                  </a:lnTo>
                  <a:lnTo>
                    <a:pt x="139191" y="512737"/>
                  </a:lnTo>
                  <a:lnTo>
                    <a:pt x="167512" y="466572"/>
                  </a:lnTo>
                  <a:lnTo>
                    <a:pt x="197738" y="421767"/>
                  </a:lnTo>
                  <a:lnTo>
                    <a:pt x="230885" y="379044"/>
                  </a:lnTo>
                  <a:lnTo>
                    <a:pt x="266699" y="337693"/>
                  </a:lnTo>
                  <a:lnTo>
                    <a:pt x="303910" y="298412"/>
                  </a:lnTo>
                  <a:lnTo>
                    <a:pt x="343153" y="261188"/>
                  </a:lnTo>
                  <a:lnTo>
                    <a:pt x="384555" y="225348"/>
                  </a:lnTo>
                  <a:lnTo>
                    <a:pt x="427227" y="192278"/>
                  </a:lnTo>
                  <a:lnTo>
                    <a:pt x="472058" y="161950"/>
                  </a:lnTo>
                  <a:lnTo>
                    <a:pt x="518921" y="133693"/>
                  </a:lnTo>
                  <a:lnTo>
                    <a:pt x="566546" y="107505"/>
                  </a:lnTo>
                  <a:lnTo>
                    <a:pt x="615441" y="84074"/>
                  </a:lnTo>
                  <a:lnTo>
                    <a:pt x="665733" y="63398"/>
                  </a:lnTo>
                  <a:lnTo>
                    <a:pt x="716787" y="45478"/>
                  </a:lnTo>
                  <a:lnTo>
                    <a:pt x="768476" y="29629"/>
                  </a:lnTo>
                  <a:lnTo>
                    <a:pt x="821435" y="17221"/>
                  </a:lnTo>
                  <a:lnTo>
                    <a:pt x="875283" y="7569"/>
                  </a:lnTo>
                  <a:lnTo>
                    <a:pt x="929004" y="0"/>
                  </a:lnTo>
                </a:path>
              </a:pathLst>
            </a:custGeom>
            <a:ln w="17918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257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739244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738" y="3719360"/>
            <a:ext cx="6716133" cy="4089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416" y="6154369"/>
            <a:ext cx="1336268" cy="402818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7267473" y="6150305"/>
            <a:ext cx="738505" cy="320675"/>
          </a:xfrm>
          <a:custGeom>
            <a:avLst/>
            <a:gdLst/>
            <a:ahLst/>
            <a:cxnLst/>
            <a:rect l="l" t="t" r="r" b="b"/>
            <a:pathLst>
              <a:path w="738504" h="320675">
                <a:moveTo>
                  <a:pt x="73494" y="127393"/>
                </a:moveTo>
                <a:lnTo>
                  <a:pt x="29171" y="127393"/>
                </a:lnTo>
                <a:lnTo>
                  <a:pt x="29171" y="316585"/>
                </a:lnTo>
                <a:lnTo>
                  <a:pt x="73494" y="316585"/>
                </a:lnTo>
                <a:lnTo>
                  <a:pt x="73494" y="127393"/>
                </a:lnTo>
                <a:close/>
              </a:path>
              <a:path w="738504" h="320675">
                <a:moveTo>
                  <a:pt x="0" y="88722"/>
                </a:moveTo>
                <a:lnTo>
                  <a:pt x="0" y="127393"/>
                </a:lnTo>
                <a:lnTo>
                  <a:pt x="134899" y="127393"/>
                </a:lnTo>
                <a:lnTo>
                  <a:pt x="134899" y="316585"/>
                </a:lnTo>
                <a:lnTo>
                  <a:pt x="179209" y="316585"/>
                </a:lnTo>
                <a:lnTo>
                  <a:pt x="179209" y="91249"/>
                </a:lnTo>
                <a:lnTo>
                  <a:pt x="29184" y="91249"/>
                </a:lnTo>
                <a:lnTo>
                  <a:pt x="0" y="88722"/>
                </a:lnTo>
                <a:close/>
              </a:path>
              <a:path w="738504" h="320675">
                <a:moveTo>
                  <a:pt x="112064" y="0"/>
                </a:moveTo>
                <a:lnTo>
                  <a:pt x="67359" y="12655"/>
                </a:lnTo>
                <a:lnTo>
                  <a:pt x="40185" y="44040"/>
                </a:lnTo>
                <a:lnTo>
                  <a:pt x="32017" y="66865"/>
                </a:lnTo>
                <a:lnTo>
                  <a:pt x="31918" y="67234"/>
                </a:lnTo>
                <a:lnTo>
                  <a:pt x="30525" y="74561"/>
                </a:lnTo>
                <a:lnTo>
                  <a:pt x="30408" y="75179"/>
                </a:lnTo>
                <a:lnTo>
                  <a:pt x="29578" y="82461"/>
                </a:lnTo>
                <a:lnTo>
                  <a:pt x="29495" y="83184"/>
                </a:lnTo>
                <a:lnTo>
                  <a:pt x="29282" y="88722"/>
                </a:lnTo>
                <a:lnTo>
                  <a:pt x="29184" y="91249"/>
                </a:lnTo>
                <a:lnTo>
                  <a:pt x="179209" y="91249"/>
                </a:lnTo>
                <a:lnTo>
                  <a:pt x="179209" y="90563"/>
                </a:lnTo>
                <a:lnTo>
                  <a:pt x="73494" y="90563"/>
                </a:lnTo>
                <a:lnTo>
                  <a:pt x="73494" y="82461"/>
                </a:lnTo>
                <a:lnTo>
                  <a:pt x="90995" y="48272"/>
                </a:lnTo>
                <a:lnTo>
                  <a:pt x="96799" y="43522"/>
                </a:lnTo>
                <a:lnTo>
                  <a:pt x="104381" y="41148"/>
                </a:lnTo>
                <a:lnTo>
                  <a:pt x="174499" y="41148"/>
                </a:lnTo>
                <a:lnTo>
                  <a:pt x="184353" y="25527"/>
                </a:lnTo>
                <a:lnTo>
                  <a:pt x="149606" y="5880"/>
                </a:lnTo>
                <a:lnTo>
                  <a:pt x="119918" y="223"/>
                </a:lnTo>
                <a:lnTo>
                  <a:pt x="112064" y="0"/>
                </a:lnTo>
                <a:close/>
              </a:path>
              <a:path w="738504" h="320675">
                <a:moveTo>
                  <a:pt x="179209" y="88722"/>
                </a:moveTo>
                <a:lnTo>
                  <a:pt x="73494" y="90563"/>
                </a:lnTo>
                <a:lnTo>
                  <a:pt x="179209" y="90563"/>
                </a:lnTo>
                <a:lnTo>
                  <a:pt x="179209" y="88722"/>
                </a:lnTo>
                <a:close/>
              </a:path>
              <a:path w="738504" h="320675">
                <a:moveTo>
                  <a:pt x="174499" y="41148"/>
                </a:moveTo>
                <a:lnTo>
                  <a:pt x="122770" y="41148"/>
                </a:lnTo>
                <a:lnTo>
                  <a:pt x="131051" y="42405"/>
                </a:lnTo>
                <a:lnTo>
                  <a:pt x="138569" y="44907"/>
                </a:lnTo>
                <a:lnTo>
                  <a:pt x="144287" y="47278"/>
                </a:lnTo>
                <a:lnTo>
                  <a:pt x="150163" y="50641"/>
                </a:lnTo>
                <a:lnTo>
                  <a:pt x="156198" y="54994"/>
                </a:lnTo>
                <a:lnTo>
                  <a:pt x="162394" y="60337"/>
                </a:lnTo>
                <a:lnTo>
                  <a:pt x="174499" y="41148"/>
                </a:lnTo>
                <a:close/>
              </a:path>
              <a:path w="738504" h="320675">
                <a:moveTo>
                  <a:pt x="432447" y="85064"/>
                </a:moveTo>
                <a:lnTo>
                  <a:pt x="416309" y="86077"/>
                </a:lnTo>
                <a:lnTo>
                  <a:pt x="416441" y="86077"/>
                </a:lnTo>
                <a:lnTo>
                  <a:pt x="401273" y="89115"/>
                </a:lnTo>
                <a:lnTo>
                  <a:pt x="361542" y="109716"/>
                </a:lnTo>
                <a:lnTo>
                  <a:pt x="333248" y="143713"/>
                </a:lnTo>
                <a:lnTo>
                  <a:pt x="319652" y="186296"/>
                </a:lnTo>
                <a:lnTo>
                  <a:pt x="318729" y="201663"/>
                </a:lnTo>
                <a:lnTo>
                  <a:pt x="318706" y="202057"/>
                </a:lnTo>
                <a:lnTo>
                  <a:pt x="327113" y="247650"/>
                </a:lnTo>
                <a:lnTo>
                  <a:pt x="350939" y="285432"/>
                </a:lnTo>
                <a:lnTo>
                  <a:pt x="387338" y="311286"/>
                </a:lnTo>
                <a:lnTo>
                  <a:pt x="432828" y="320649"/>
                </a:lnTo>
                <a:lnTo>
                  <a:pt x="443739" y="320197"/>
                </a:lnTo>
                <a:lnTo>
                  <a:pt x="483911" y="309429"/>
                </a:lnTo>
                <a:lnTo>
                  <a:pt x="515707" y="285432"/>
                </a:lnTo>
                <a:lnTo>
                  <a:pt x="517693" y="282765"/>
                </a:lnTo>
                <a:lnTo>
                  <a:pt x="434022" y="282765"/>
                </a:lnTo>
                <a:lnTo>
                  <a:pt x="425230" y="282189"/>
                </a:lnTo>
                <a:lnTo>
                  <a:pt x="386872" y="262712"/>
                </a:lnTo>
                <a:lnTo>
                  <a:pt x="366125" y="227050"/>
                </a:lnTo>
                <a:lnTo>
                  <a:pt x="365086" y="220954"/>
                </a:lnTo>
                <a:lnTo>
                  <a:pt x="543013" y="220954"/>
                </a:lnTo>
                <a:lnTo>
                  <a:pt x="544525" y="214947"/>
                </a:lnTo>
                <a:lnTo>
                  <a:pt x="545287" y="210794"/>
                </a:lnTo>
                <a:lnTo>
                  <a:pt x="545287" y="201663"/>
                </a:lnTo>
                <a:lnTo>
                  <a:pt x="544397" y="186507"/>
                </a:lnTo>
                <a:lnTo>
                  <a:pt x="544384" y="186296"/>
                </a:lnTo>
                <a:lnTo>
                  <a:pt x="544027" y="184353"/>
                </a:lnTo>
                <a:lnTo>
                  <a:pt x="364096" y="184353"/>
                </a:lnTo>
                <a:lnTo>
                  <a:pt x="365044" y="178262"/>
                </a:lnTo>
                <a:lnTo>
                  <a:pt x="385537" y="142795"/>
                </a:lnTo>
                <a:lnTo>
                  <a:pt x="423839" y="123886"/>
                </a:lnTo>
                <a:lnTo>
                  <a:pt x="432828" y="123329"/>
                </a:lnTo>
                <a:lnTo>
                  <a:pt x="516465" y="123329"/>
                </a:lnTo>
                <a:lnTo>
                  <a:pt x="513786" y="120045"/>
                </a:lnTo>
                <a:lnTo>
                  <a:pt x="478149" y="94183"/>
                </a:lnTo>
                <a:lnTo>
                  <a:pt x="448727" y="86077"/>
                </a:lnTo>
                <a:lnTo>
                  <a:pt x="432447" y="85064"/>
                </a:lnTo>
                <a:close/>
              </a:path>
              <a:path w="738504" h="320675">
                <a:moveTo>
                  <a:pt x="268681" y="4064"/>
                </a:moveTo>
                <a:lnTo>
                  <a:pt x="224282" y="4064"/>
                </a:lnTo>
                <a:lnTo>
                  <a:pt x="224336" y="270395"/>
                </a:lnTo>
                <a:lnTo>
                  <a:pt x="245280" y="311545"/>
                </a:lnTo>
                <a:lnTo>
                  <a:pt x="263551" y="318338"/>
                </a:lnTo>
                <a:lnTo>
                  <a:pt x="264534" y="318338"/>
                </a:lnTo>
                <a:lnTo>
                  <a:pt x="273634" y="319062"/>
                </a:lnTo>
                <a:lnTo>
                  <a:pt x="279565" y="319062"/>
                </a:lnTo>
                <a:lnTo>
                  <a:pt x="286486" y="318338"/>
                </a:lnTo>
                <a:lnTo>
                  <a:pt x="321398" y="308381"/>
                </a:lnTo>
                <a:lnTo>
                  <a:pt x="314666" y="277589"/>
                </a:lnTo>
                <a:lnTo>
                  <a:pt x="276683" y="277589"/>
                </a:lnTo>
                <a:lnTo>
                  <a:pt x="273799" y="276669"/>
                </a:lnTo>
                <a:lnTo>
                  <a:pt x="271860" y="275043"/>
                </a:lnTo>
                <a:lnTo>
                  <a:pt x="269709" y="273164"/>
                </a:lnTo>
                <a:lnTo>
                  <a:pt x="268730" y="268555"/>
                </a:lnTo>
                <a:lnTo>
                  <a:pt x="268681" y="4064"/>
                </a:lnTo>
                <a:close/>
              </a:path>
              <a:path w="738504" h="320675">
                <a:moveTo>
                  <a:pt x="493953" y="243103"/>
                </a:moveTo>
                <a:lnTo>
                  <a:pt x="469078" y="273164"/>
                </a:lnTo>
                <a:lnTo>
                  <a:pt x="434022" y="282765"/>
                </a:lnTo>
                <a:lnTo>
                  <a:pt x="517693" y="282765"/>
                </a:lnTo>
                <a:lnTo>
                  <a:pt x="522393" y="276434"/>
                </a:lnTo>
                <a:lnTo>
                  <a:pt x="528586" y="265928"/>
                </a:lnTo>
                <a:lnTo>
                  <a:pt x="534314" y="253885"/>
                </a:lnTo>
                <a:lnTo>
                  <a:pt x="493953" y="243103"/>
                </a:lnTo>
                <a:close/>
              </a:path>
              <a:path w="738504" h="320675">
                <a:moveTo>
                  <a:pt x="313093" y="270395"/>
                </a:moveTo>
                <a:lnTo>
                  <a:pt x="303999" y="273164"/>
                </a:lnTo>
                <a:lnTo>
                  <a:pt x="297205" y="275043"/>
                </a:lnTo>
                <a:lnTo>
                  <a:pt x="288302" y="277025"/>
                </a:lnTo>
                <a:lnTo>
                  <a:pt x="283379" y="277589"/>
                </a:lnTo>
                <a:lnTo>
                  <a:pt x="314666" y="277589"/>
                </a:lnTo>
                <a:lnTo>
                  <a:pt x="313093" y="270395"/>
                </a:lnTo>
                <a:close/>
              </a:path>
              <a:path w="738504" h="320675">
                <a:moveTo>
                  <a:pt x="516465" y="123329"/>
                </a:moveTo>
                <a:lnTo>
                  <a:pt x="432828" y="123329"/>
                </a:lnTo>
                <a:lnTo>
                  <a:pt x="441837" y="123886"/>
                </a:lnTo>
                <a:lnTo>
                  <a:pt x="450461" y="125558"/>
                </a:lnTo>
                <a:lnTo>
                  <a:pt x="486405" y="149393"/>
                </a:lnTo>
                <a:lnTo>
                  <a:pt x="501967" y="184353"/>
                </a:lnTo>
                <a:lnTo>
                  <a:pt x="544027" y="184353"/>
                </a:lnTo>
                <a:lnTo>
                  <a:pt x="541695" y="171650"/>
                </a:lnTo>
                <a:lnTo>
                  <a:pt x="537164" y="157420"/>
                </a:lnTo>
                <a:lnTo>
                  <a:pt x="530847" y="143903"/>
                </a:lnTo>
                <a:lnTo>
                  <a:pt x="522996" y="131338"/>
                </a:lnTo>
                <a:lnTo>
                  <a:pt x="516465" y="123329"/>
                </a:lnTo>
                <a:close/>
              </a:path>
              <a:path w="738504" h="320675">
                <a:moveTo>
                  <a:pt x="571347" y="244983"/>
                </a:moveTo>
                <a:lnTo>
                  <a:pt x="551573" y="279006"/>
                </a:lnTo>
                <a:lnTo>
                  <a:pt x="562580" y="289790"/>
                </a:lnTo>
                <a:lnTo>
                  <a:pt x="573846" y="298808"/>
                </a:lnTo>
                <a:lnTo>
                  <a:pt x="609358" y="315527"/>
                </a:lnTo>
                <a:lnTo>
                  <a:pt x="648690" y="320649"/>
                </a:lnTo>
                <a:lnTo>
                  <a:pt x="667395" y="319480"/>
                </a:lnTo>
                <a:lnTo>
                  <a:pt x="712978" y="301955"/>
                </a:lnTo>
                <a:lnTo>
                  <a:pt x="730467" y="281571"/>
                </a:lnTo>
                <a:lnTo>
                  <a:pt x="647407" y="281571"/>
                </a:lnTo>
                <a:lnTo>
                  <a:pt x="638276" y="281140"/>
                </a:lnTo>
                <a:lnTo>
                  <a:pt x="593801" y="263774"/>
                </a:lnTo>
                <a:lnTo>
                  <a:pt x="583070" y="255367"/>
                </a:lnTo>
                <a:lnTo>
                  <a:pt x="571347" y="244983"/>
                </a:lnTo>
                <a:close/>
              </a:path>
              <a:path w="738504" h="320675">
                <a:moveTo>
                  <a:pt x="653135" y="85064"/>
                </a:moveTo>
                <a:lnTo>
                  <a:pt x="640558" y="85588"/>
                </a:lnTo>
                <a:lnTo>
                  <a:pt x="641148" y="85588"/>
                </a:lnTo>
                <a:lnTo>
                  <a:pt x="630220" y="87017"/>
                </a:lnTo>
                <a:lnTo>
                  <a:pt x="591500" y="102639"/>
                </a:lnTo>
                <a:lnTo>
                  <a:pt x="572479" y="124482"/>
                </a:lnTo>
                <a:lnTo>
                  <a:pt x="572390" y="124625"/>
                </a:lnTo>
                <a:lnTo>
                  <a:pt x="568679" y="133921"/>
                </a:lnTo>
                <a:lnTo>
                  <a:pt x="566451" y="144208"/>
                </a:lnTo>
                <a:lnTo>
                  <a:pt x="565761" y="154686"/>
                </a:lnTo>
                <a:lnTo>
                  <a:pt x="565708" y="155486"/>
                </a:lnTo>
                <a:lnTo>
                  <a:pt x="566272" y="164734"/>
                </a:lnTo>
                <a:lnTo>
                  <a:pt x="567918" y="172885"/>
                </a:lnTo>
                <a:lnTo>
                  <a:pt x="567963" y="173107"/>
                </a:lnTo>
                <a:lnTo>
                  <a:pt x="592161" y="202839"/>
                </a:lnTo>
                <a:lnTo>
                  <a:pt x="627528" y="217079"/>
                </a:lnTo>
                <a:lnTo>
                  <a:pt x="647649" y="222627"/>
                </a:lnTo>
                <a:lnTo>
                  <a:pt x="656107" y="224885"/>
                </a:lnTo>
                <a:lnTo>
                  <a:pt x="663774" y="227028"/>
                </a:lnTo>
                <a:lnTo>
                  <a:pt x="679348" y="231698"/>
                </a:lnTo>
                <a:lnTo>
                  <a:pt x="685482" y="234632"/>
                </a:lnTo>
                <a:lnTo>
                  <a:pt x="689038" y="237858"/>
                </a:lnTo>
                <a:lnTo>
                  <a:pt x="692670" y="241096"/>
                </a:lnTo>
                <a:lnTo>
                  <a:pt x="694486" y="245643"/>
                </a:lnTo>
                <a:lnTo>
                  <a:pt x="694486" y="260870"/>
                </a:lnTo>
                <a:lnTo>
                  <a:pt x="657490" y="281140"/>
                </a:lnTo>
                <a:lnTo>
                  <a:pt x="656471" y="281140"/>
                </a:lnTo>
                <a:lnTo>
                  <a:pt x="647407" y="281571"/>
                </a:lnTo>
                <a:lnTo>
                  <a:pt x="730467" y="281571"/>
                </a:lnTo>
                <a:lnTo>
                  <a:pt x="731755" y="279571"/>
                </a:lnTo>
                <a:lnTo>
                  <a:pt x="731973" y="279006"/>
                </a:lnTo>
                <a:lnTo>
                  <a:pt x="736527" y="265404"/>
                </a:lnTo>
                <a:lnTo>
                  <a:pt x="738098" y="249440"/>
                </a:lnTo>
                <a:lnTo>
                  <a:pt x="737374" y="238920"/>
                </a:lnTo>
                <a:lnTo>
                  <a:pt x="713171" y="203593"/>
                </a:lnTo>
                <a:lnTo>
                  <a:pt x="675841" y="188088"/>
                </a:lnTo>
                <a:lnTo>
                  <a:pt x="652945" y="181394"/>
                </a:lnTo>
                <a:lnTo>
                  <a:pt x="645208" y="179082"/>
                </a:lnTo>
                <a:lnTo>
                  <a:pt x="609727" y="161772"/>
                </a:lnTo>
                <a:lnTo>
                  <a:pt x="608431" y="157619"/>
                </a:lnTo>
                <a:lnTo>
                  <a:pt x="608431" y="145288"/>
                </a:lnTo>
                <a:lnTo>
                  <a:pt x="643610" y="124129"/>
                </a:lnTo>
                <a:lnTo>
                  <a:pt x="735686" y="124129"/>
                </a:lnTo>
                <a:lnTo>
                  <a:pt x="737108" y="122148"/>
                </a:lnTo>
                <a:lnTo>
                  <a:pt x="699325" y="93472"/>
                </a:lnTo>
                <a:lnTo>
                  <a:pt x="665739" y="85588"/>
                </a:lnTo>
                <a:lnTo>
                  <a:pt x="653135" y="85064"/>
                </a:lnTo>
                <a:close/>
              </a:path>
              <a:path w="738504" h="320675">
                <a:moveTo>
                  <a:pt x="735686" y="124129"/>
                </a:moveTo>
                <a:lnTo>
                  <a:pt x="651459" y="124129"/>
                </a:lnTo>
                <a:lnTo>
                  <a:pt x="659984" y="124482"/>
                </a:lnTo>
                <a:lnTo>
                  <a:pt x="668051" y="125539"/>
                </a:lnTo>
                <a:lnTo>
                  <a:pt x="705416" y="145861"/>
                </a:lnTo>
                <a:lnTo>
                  <a:pt x="713765" y="154686"/>
                </a:lnTo>
                <a:lnTo>
                  <a:pt x="735686" y="124129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89026" y="3620217"/>
            <a:ext cx="8387080" cy="2940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837045">
              <a:lnSpc>
                <a:spcPct val="101200"/>
              </a:lnSpc>
              <a:spcBef>
                <a:spcPts val="95"/>
              </a:spcBef>
              <a:tabLst>
                <a:tab pos="5654675" algn="l"/>
                <a:tab pos="7214234" algn="l"/>
              </a:tabLst>
            </a:pPr>
            <a:r>
              <a:rPr dirty="0" sz="3150" spc="75">
                <a:solidFill>
                  <a:srgbClr val="262425"/>
                </a:solidFill>
                <a:latin typeface="Trebuchet MS"/>
                <a:cs typeface="Trebuchet MS"/>
              </a:rPr>
              <a:t>allows </a:t>
            </a:r>
            <a:r>
              <a:rPr dirty="0" sz="3150" spc="120">
                <a:solidFill>
                  <a:srgbClr val="262425"/>
                </a:solidFill>
                <a:latin typeface="Trebuchet MS"/>
                <a:cs typeface="Trebuchet MS"/>
              </a:rPr>
              <a:t>machines</a:t>
            </a:r>
            <a:r>
              <a:rPr dirty="0" sz="31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15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70">
                <a:solidFill>
                  <a:srgbClr val="262425"/>
                </a:solidFill>
                <a:latin typeface="Trebuchet MS"/>
                <a:cs typeface="Trebuchet MS"/>
              </a:rPr>
              <a:t>read</a:t>
            </a:r>
            <a:r>
              <a:rPr dirty="0" sz="315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4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15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55">
                <a:solidFill>
                  <a:srgbClr val="262425"/>
                </a:solidFill>
                <a:latin typeface="Trebuchet MS"/>
                <a:cs typeface="Trebuchet MS"/>
              </a:rPr>
              <a:t>convert</a:t>
            </a:r>
            <a:r>
              <a:rPr dirty="0" sz="315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-30">
                <a:solidFill>
                  <a:srgbClr val="262425"/>
                </a:solidFill>
                <a:latin typeface="Trebuchet MS"/>
                <a:cs typeface="Trebuchet MS"/>
              </a:rPr>
              <a:t>diﬀerent</a:t>
            </a:r>
            <a:r>
              <a:rPr dirty="0" sz="31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05">
                <a:solidFill>
                  <a:srgbClr val="262425"/>
                </a:solidFill>
                <a:latin typeface="Trebuchet MS"/>
                <a:cs typeface="Trebuchet MS"/>
              </a:rPr>
              <a:t>types 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150" spc="-19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90">
                <a:solidFill>
                  <a:srgbClr val="262425"/>
                </a:solidFill>
                <a:latin typeface="Trebuchet MS"/>
                <a:cs typeface="Trebuchet MS"/>
              </a:rPr>
              <a:t>documents,</a:t>
            </a:r>
            <a:r>
              <a:rPr dirty="0" sz="315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75">
                <a:solidFill>
                  <a:srgbClr val="262425"/>
                </a:solidFill>
                <a:latin typeface="Trebuchet MS"/>
                <a:cs typeface="Trebuchet MS"/>
              </a:rPr>
              <a:t>such</a:t>
            </a:r>
            <a:r>
              <a:rPr dirty="0" sz="31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65">
                <a:solidFill>
                  <a:srgbClr val="262425"/>
                </a:solidFill>
                <a:latin typeface="Trebuchet MS"/>
                <a:cs typeface="Trebuchet MS"/>
              </a:rPr>
              <a:t>as</a:t>
            </a:r>
            <a:r>
              <a:rPr dirty="0" sz="315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55">
                <a:solidFill>
                  <a:srgbClr val="262425"/>
                </a:solidFill>
                <a:latin typeface="Trebuchet MS"/>
                <a:cs typeface="Trebuchet MS"/>
              </a:rPr>
              <a:t>scanned</a:t>
            </a:r>
            <a:r>
              <a:rPr dirty="0" sz="31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85">
                <a:solidFill>
                  <a:srgbClr val="262425"/>
                </a:solidFill>
                <a:latin typeface="Trebuchet MS"/>
                <a:cs typeface="Trebuchet MS"/>
              </a:rPr>
              <a:t>paper </a:t>
            </a:r>
            <a:r>
              <a:rPr dirty="0" sz="3150" spc="150">
                <a:solidFill>
                  <a:srgbClr val="262425"/>
                </a:solidFill>
                <a:latin typeface="Trebuchet MS"/>
                <a:cs typeface="Trebuchet MS"/>
              </a:rPr>
              <a:t>documents</a:t>
            </a:r>
            <a:r>
              <a:rPr dirty="0" sz="3150" spc="-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4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150" spc="-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70">
                <a:solidFill>
                  <a:srgbClr val="262425"/>
                </a:solidFill>
                <a:latin typeface="Trebuchet MS"/>
                <a:cs typeface="Trebuchet MS"/>
              </a:rPr>
              <a:t>images,</a:t>
            </a:r>
            <a:r>
              <a:rPr dirty="0" sz="3150" spc="-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262425"/>
                </a:solidFill>
                <a:latin typeface="Trebuchet MS"/>
                <a:cs typeface="Trebuchet MS"/>
              </a:rPr>
              <a:t>into</a:t>
            </a:r>
            <a:r>
              <a:rPr dirty="0" sz="3150" spc="-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editable</a:t>
            </a:r>
            <a:r>
              <a:rPr dirty="0" sz="3150" spc="-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14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dirty="0" sz="3150" spc="95">
                <a:solidFill>
                  <a:srgbClr val="262425"/>
                </a:solidFill>
                <a:latin typeface="Trebuchet MS"/>
                <a:cs typeface="Trebuchet MS"/>
              </a:rPr>
              <a:t>searchable</a:t>
            </a:r>
            <a:r>
              <a:rPr dirty="0" sz="31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-85">
                <a:solidFill>
                  <a:srgbClr val="262425"/>
                </a:solidFill>
                <a:latin typeface="Trebuchet MS"/>
                <a:cs typeface="Trebuchet MS"/>
              </a:rPr>
              <a:t>data.</a:t>
            </a:r>
            <a:r>
              <a:rPr dirty="0" sz="3150" spc="-20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65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dirty="0" sz="3150" spc="-1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120">
                <a:solidFill>
                  <a:srgbClr val="262425"/>
                </a:solidFill>
                <a:latin typeface="Trebuchet MS"/>
                <a:cs typeface="Trebuchet MS"/>
              </a:rPr>
              <a:t>technology</a:t>
            </a:r>
            <a:r>
              <a:rPr dirty="0" sz="3150" spc="-20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is</a:t>
            </a:r>
            <a:r>
              <a:rPr dirty="0" sz="31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45">
                <a:solidFill>
                  <a:srgbClr val="262425"/>
                </a:solidFill>
                <a:latin typeface="Trebuchet MS"/>
                <a:cs typeface="Trebuchet MS"/>
              </a:rPr>
              <a:t>essential </a:t>
            </a:r>
            <a:r>
              <a:rPr dirty="0" sz="3150" spc="-35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dirty="0" sz="3150" spc="-1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digitizing</a:t>
            </a:r>
            <a:r>
              <a:rPr dirty="0" sz="3150" spc="-9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-65">
                <a:solidFill>
                  <a:srgbClr val="262425"/>
                </a:solidFill>
                <a:latin typeface="Trebuchet MS"/>
                <a:cs typeface="Trebuchet MS"/>
              </a:rPr>
              <a:t>text</a:t>
            </a:r>
            <a:r>
              <a:rPr dirty="0" sz="3150" spc="-9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150" spc="35">
                <a:solidFill>
                  <a:srgbClr val="262425"/>
                </a:solidFill>
                <a:latin typeface="Trebuchet MS"/>
                <a:cs typeface="Trebuchet MS"/>
              </a:rPr>
              <a:t>from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150" spc="114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15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150" spc="-620">
                <a:solidFill>
                  <a:srgbClr val="262425"/>
                </a:solidFill>
                <a:latin typeface="Trebuchet MS"/>
                <a:cs typeface="Trebuchet MS"/>
              </a:rPr>
              <a:t>.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4704" rIns="0" bIns="0" rtlCol="0" vert="horz">
            <a:spAutoFit/>
          </a:bodyPr>
          <a:lstStyle/>
          <a:p>
            <a:pPr marL="2465705">
              <a:lnSpc>
                <a:spcPct val="100000"/>
              </a:lnSpc>
              <a:spcBef>
                <a:spcPts val="95"/>
              </a:spcBef>
            </a:pPr>
            <a:r>
              <a:rPr dirty="0" sz="5200" spc="-345" b="1">
                <a:latin typeface="Arial"/>
                <a:cs typeface="Arial"/>
              </a:rPr>
              <a:t>UNDERSTANDING</a:t>
            </a:r>
            <a:r>
              <a:rPr dirty="0" sz="5200" spc="-195" b="1">
                <a:latin typeface="Arial"/>
                <a:cs typeface="Arial"/>
              </a:rPr>
              <a:t> </a:t>
            </a:r>
            <a:r>
              <a:rPr dirty="0" sz="5200" spc="-490" b="1">
                <a:latin typeface="Arial"/>
                <a:cs typeface="Arial"/>
              </a:rPr>
              <a:t>OCR</a:t>
            </a:r>
            <a:r>
              <a:rPr dirty="0" sz="5200" spc="-190" b="1">
                <a:latin typeface="Arial"/>
                <a:cs typeface="Arial"/>
              </a:rPr>
              <a:t> </a:t>
            </a:r>
            <a:r>
              <a:rPr dirty="0" sz="5200" spc="-425" b="1">
                <a:latin typeface="Arial"/>
                <a:cs typeface="Arial"/>
              </a:rPr>
              <a:t>TECHNOLOGY</a:t>
            </a:r>
            <a:endParaRPr sz="5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9895" y="2352703"/>
            <a:ext cx="9018105" cy="7934295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-12972" y="7624781"/>
            <a:ext cx="3112770" cy="2676525"/>
            <a:chOff x="-12972" y="7624781"/>
            <a:chExt cx="3112770" cy="2676525"/>
          </a:xfrm>
        </p:grpSpPr>
        <p:sp>
          <p:nvSpPr>
            <p:cNvPr id="11" name="object 11" descr=""/>
            <p:cNvSpPr/>
            <p:nvPr/>
          </p:nvSpPr>
          <p:spPr>
            <a:xfrm>
              <a:off x="0" y="7637754"/>
              <a:ext cx="3086735" cy="2650490"/>
            </a:xfrm>
            <a:custGeom>
              <a:avLst/>
              <a:gdLst/>
              <a:ahLst/>
              <a:cxnLst/>
              <a:rect l="l" t="t" r="r" b="b"/>
              <a:pathLst>
                <a:path w="3086735" h="2650490">
                  <a:moveTo>
                    <a:pt x="0" y="109977"/>
                  </a:moveTo>
                  <a:lnTo>
                    <a:pt x="99923" y="80835"/>
                  </a:lnTo>
                  <a:lnTo>
                    <a:pt x="220672" y="51892"/>
                  </a:lnTo>
                  <a:lnTo>
                    <a:pt x="342413" y="28943"/>
                  </a:lnTo>
                  <a:lnTo>
                    <a:pt x="465157" y="12966"/>
                  </a:lnTo>
                  <a:lnTo>
                    <a:pt x="589899" y="2997"/>
                  </a:lnTo>
                  <a:lnTo>
                    <a:pt x="713640" y="0"/>
                  </a:lnTo>
                  <a:lnTo>
                    <a:pt x="837380" y="2997"/>
                  </a:lnTo>
                  <a:lnTo>
                    <a:pt x="962118" y="12966"/>
                  </a:lnTo>
                  <a:lnTo>
                    <a:pt x="1084863" y="28943"/>
                  </a:lnTo>
                  <a:lnTo>
                    <a:pt x="1206609" y="51892"/>
                  </a:lnTo>
                  <a:lnTo>
                    <a:pt x="1327353" y="80835"/>
                  </a:lnTo>
                  <a:lnTo>
                    <a:pt x="1447101" y="115760"/>
                  </a:lnTo>
                  <a:lnTo>
                    <a:pt x="1563865" y="157670"/>
                  </a:lnTo>
                  <a:lnTo>
                    <a:pt x="1678622" y="205574"/>
                  </a:lnTo>
                  <a:lnTo>
                    <a:pt x="1791385" y="258457"/>
                  </a:lnTo>
                  <a:lnTo>
                    <a:pt x="1900161" y="318338"/>
                  </a:lnTo>
                  <a:lnTo>
                    <a:pt x="2005939" y="383197"/>
                  </a:lnTo>
                  <a:lnTo>
                    <a:pt x="2108720" y="453047"/>
                  </a:lnTo>
                  <a:lnTo>
                    <a:pt x="2207513" y="528891"/>
                  </a:lnTo>
                  <a:lnTo>
                    <a:pt x="2301316" y="609726"/>
                  </a:lnTo>
                  <a:lnTo>
                    <a:pt x="2391130" y="695540"/>
                  </a:lnTo>
                  <a:lnTo>
                    <a:pt x="2476957" y="785355"/>
                  </a:lnTo>
                  <a:lnTo>
                    <a:pt x="2557779" y="879157"/>
                  </a:lnTo>
                  <a:lnTo>
                    <a:pt x="2633624" y="977950"/>
                  </a:lnTo>
                  <a:lnTo>
                    <a:pt x="2703486" y="1080744"/>
                  </a:lnTo>
                  <a:lnTo>
                    <a:pt x="2768345" y="1186522"/>
                  </a:lnTo>
                  <a:lnTo>
                    <a:pt x="2828226" y="1295285"/>
                  </a:lnTo>
                  <a:lnTo>
                    <a:pt x="2881109" y="1408056"/>
                  </a:lnTo>
                  <a:lnTo>
                    <a:pt x="2929000" y="1522817"/>
                  </a:lnTo>
                  <a:lnTo>
                    <a:pt x="2970923" y="1639573"/>
                  </a:lnTo>
                  <a:lnTo>
                    <a:pt x="3005848" y="1759320"/>
                  </a:lnTo>
                  <a:lnTo>
                    <a:pt x="3034791" y="1880069"/>
                  </a:lnTo>
                  <a:lnTo>
                    <a:pt x="3057740" y="2001815"/>
                  </a:lnTo>
                  <a:lnTo>
                    <a:pt x="3073704" y="2124560"/>
                  </a:lnTo>
                  <a:lnTo>
                    <a:pt x="3083686" y="2249296"/>
                  </a:lnTo>
                  <a:lnTo>
                    <a:pt x="3086683" y="2373038"/>
                  </a:lnTo>
                  <a:lnTo>
                    <a:pt x="3085680" y="2373038"/>
                  </a:lnTo>
                  <a:lnTo>
                    <a:pt x="3082683" y="2496779"/>
                  </a:lnTo>
                  <a:lnTo>
                    <a:pt x="3072713" y="2621521"/>
                  </a:lnTo>
                  <a:lnTo>
                    <a:pt x="3069006" y="2650007"/>
                  </a:lnTo>
                </a:path>
              </a:pathLst>
            </a:custGeom>
            <a:ln w="25945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508936"/>
              <a:ext cx="2215515" cy="1779270"/>
            </a:xfrm>
            <a:custGeom>
              <a:avLst/>
              <a:gdLst/>
              <a:ahLst/>
              <a:cxnLst/>
              <a:rect l="l" t="t" r="r" b="b"/>
              <a:pathLst>
                <a:path w="2215515" h="1779270">
                  <a:moveTo>
                    <a:pt x="713640" y="0"/>
                  </a:moveTo>
                  <a:lnTo>
                    <a:pt x="634806" y="1993"/>
                  </a:lnTo>
                  <a:lnTo>
                    <a:pt x="556969" y="7975"/>
                  </a:lnTo>
                  <a:lnTo>
                    <a:pt x="479132" y="18961"/>
                  </a:lnTo>
                  <a:lnTo>
                    <a:pt x="401294" y="32931"/>
                  </a:lnTo>
                  <a:lnTo>
                    <a:pt x="324455" y="50888"/>
                  </a:lnTo>
                  <a:lnTo>
                    <a:pt x="249609" y="73837"/>
                  </a:lnTo>
                  <a:lnTo>
                    <a:pt x="175765" y="99783"/>
                  </a:lnTo>
                  <a:lnTo>
                    <a:pt x="102914" y="129730"/>
                  </a:lnTo>
                  <a:lnTo>
                    <a:pt x="32062" y="163652"/>
                  </a:lnTo>
                  <a:lnTo>
                    <a:pt x="0" y="181311"/>
                  </a:lnTo>
                  <a:lnTo>
                    <a:pt x="0" y="1778825"/>
                  </a:lnTo>
                  <a:lnTo>
                    <a:pt x="2187917" y="1778825"/>
                  </a:lnTo>
                  <a:lnTo>
                    <a:pt x="2195537" y="1736364"/>
                  </a:lnTo>
                  <a:lnTo>
                    <a:pt x="2206523" y="1658527"/>
                  </a:lnTo>
                  <a:lnTo>
                    <a:pt x="2212504" y="1580690"/>
                  </a:lnTo>
                  <a:lnTo>
                    <a:pt x="2214498" y="1501856"/>
                  </a:lnTo>
                  <a:lnTo>
                    <a:pt x="2215502" y="1501856"/>
                  </a:lnTo>
                  <a:lnTo>
                    <a:pt x="2213508" y="1423022"/>
                  </a:lnTo>
                  <a:lnTo>
                    <a:pt x="2207513" y="1345185"/>
                  </a:lnTo>
                  <a:lnTo>
                    <a:pt x="2196541" y="1267348"/>
                  </a:lnTo>
                  <a:lnTo>
                    <a:pt x="2182571" y="1189511"/>
                  </a:lnTo>
                  <a:lnTo>
                    <a:pt x="2164600" y="1112671"/>
                  </a:lnTo>
                  <a:lnTo>
                    <a:pt x="2141651" y="1037824"/>
                  </a:lnTo>
                  <a:lnTo>
                    <a:pt x="2115705" y="963982"/>
                  </a:lnTo>
                  <a:lnTo>
                    <a:pt x="2085771" y="891134"/>
                  </a:lnTo>
                  <a:lnTo>
                    <a:pt x="2051849" y="820282"/>
                  </a:lnTo>
                  <a:lnTo>
                    <a:pt x="2013927" y="751424"/>
                  </a:lnTo>
                  <a:lnTo>
                    <a:pt x="1973008" y="683569"/>
                  </a:lnTo>
                  <a:lnTo>
                    <a:pt x="1929104" y="618705"/>
                  </a:lnTo>
                  <a:lnTo>
                    <a:pt x="1881200" y="556832"/>
                  </a:lnTo>
                  <a:lnTo>
                    <a:pt x="1829307" y="496963"/>
                  </a:lnTo>
                  <a:lnTo>
                    <a:pt x="1775421" y="440080"/>
                  </a:lnTo>
                  <a:lnTo>
                    <a:pt x="1718538" y="386194"/>
                  </a:lnTo>
                  <a:lnTo>
                    <a:pt x="1658670" y="334302"/>
                  </a:lnTo>
                  <a:lnTo>
                    <a:pt x="1596796" y="286397"/>
                  </a:lnTo>
                  <a:lnTo>
                    <a:pt x="1531924" y="242493"/>
                  </a:lnTo>
                  <a:lnTo>
                    <a:pt x="1465071" y="201574"/>
                  </a:lnTo>
                  <a:lnTo>
                    <a:pt x="1395209" y="163652"/>
                  </a:lnTo>
                  <a:lnTo>
                    <a:pt x="1324355" y="129730"/>
                  </a:lnTo>
                  <a:lnTo>
                    <a:pt x="1251515" y="99783"/>
                  </a:lnTo>
                  <a:lnTo>
                    <a:pt x="1177672" y="73837"/>
                  </a:lnTo>
                  <a:lnTo>
                    <a:pt x="1102826" y="50888"/>
                  </a:lnTo>
                  <a:lnTo>
                    <a:pt x="1025985" y="32931"/>
                  </a:lnTo>
                  <a:lnTo>
                    <a:pt x="948148" y="18961"/>
                  </a:lnTo>
                  <a:lnTo>
                    <a:pt x="870311" y="7975"/>
                  </a:lnTo>
                  <a:lnTo>
                    <a:pt x="792474" y="1993"/>
                  </a:lnTo>
                  <a:lnTo>
                    <a:pt x="713640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8508936"/>
              <a:ext cx="2215515" cy="1779270"/>
            </a:xfrm>
            <a:custGeom>
              <a:avLst/>
              <a:gdLst/>
              <a:ahLst/>
              <a:cxnLst/>
              <a:rect l="l" t="t" r="r" b="b"/>
              <a:pathLst>
                <a:path w="2215515" h="1779270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5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5" y="129730"/>
                  </a:lnTo>
                  <a:lnTo>
                    <a:pt x="1395209" y="163652"/>
                  </a:lnTo>
                  <a:lnTo>
                    <a:pt x="1465071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7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49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3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8" y="1501856"/>
                  </a:lnTo>
                  <a:lnTo>
                    <a:pt x="2212504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7917" y="17788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8508936"/>
              <a:ext cx="2215515" cy="1779270"/>
            </a:xfrm>
            <a:custGeom>
              <a:avLst/>
              <a:gdLst/>
              <a:ahLst/>
              <a:cxnLst/>
              <a:rect l="l" t="t" r="r" b="b"/>
              <a:pathLst>
                <a:path w="2215515" h="1779270">
                  <a:moveTo>
                    <a:pt x="0" y="181311"/>
                  </a:moveTo>
                  <a:lnTo>
                    <a:pt x="102914" y="129730"/>
                  </a:lnTo>
                  <a:lnTo>
                    <a:pt x="175765" y="99783"/>
                  </a:lnTo>
                  <a:lnTo>
                    <a:pt x="249609" y="73837"/>
                  </a:lnTo>
                  <a:lnTo>
                    <a:pt x="324455" y="50888"/>
                  </a:lnTo>
                  <a:lnTo>
                    <a:pt x="401294" y="32931"/>
                  </a:lnTo>
                  <a:lnTo>
                    <a:pt x="479132" y="18961"/>
                  </a:lnTo>
                  <a:lnTo>
                    <a:pt x="556969" y="7975"/>
                  </a:lnTo>
                  <a:lnTo>
                    <a:pt x="634806" y="1993"/>
                  </a:lnTo>
                  <a:lnTo>
                    <a:pt x="713640" y="0"/>
                  </a:lnTo>
                  <a:lnTo>
                    <a:pt x="792474" y="1993"/>
                  </a:lnTo>
                  <a:lnTo>
                    <a:pt x="870311" y="7975"/>
                  </a:lnTo>
                  <a:lnTo>
                    <a:pt x="948148" y="18961"/>
                  </a:lnTo>
                  <a:lnTo>
                    <a:pt x="1025985" y="32931"/>
                  </a:lnTo>
                  <a:lnTo>
                    <a:pt x="1102826" y="50888"/>
                  </a:lnTo>
                  <a:lnTo>
                    <a:pt x="1177672" y="73837"/>
                  </a:lnTo>
                  <a:lnTo>
                    <a:pt x="1251515" y="99783"/>
                  </a:lnTo>
                  <a:lnTo>
                    <a:pt x="1324355" y="129730"/>
                  </a:lnTo>
                  <a:lnTo>
                    <a:pt x="1395209" y="163652"/>
                  </a:lnTo>
                  <a:lnTo>
                    <a:pt x="1465071" y="201574"/>
                  </a:lnTo>
                  <a:lnTo>
                    <a:pt x="1531924" y="242493"/>
                  </a:lnTo>
                  <a:lnTo>
                    <a:pt x="1596796" y="286397"/>
                  </a:lnTo>
                  <a:lnTo>
                    <a:pt x="1658670" y="334302"/>
                  </a:lnTo>
                  <a:lnTo>
                    <a:pt x="1718538" y="386194"/>
                  </a:lnTo>
                  <a:lnTo>
                    <a:pt x="1775421" y="440080"/>
                  </a:lnTo>
                  <a:lnTo>
                    <a:pt x="1829307" y="496963"/>
                  </a:lnTo>
                  <a:lnTo>
                    <a:pt x="1881200" y="556832"/>
                  </a:lnTo>
                  <a:lnTo>
                    <a:pt x="1929104" y="618705"/>
                  </a:lnTo>
                  <a:lnTo>
                    <a:pt x="1973008" y="683569"/>
                  </a:lnTo>
                  <a:lnTo>
                    <a:pt x="2013927" y="751424"/>
                  </a:lnTo>
                  <a:lnTo>
                    <a:pt x="2051849" y="820282"/>
                  </a:lnTo>
                  <a:lnTo>
                    <a:pt x="2085771" y="891134"/>
                  </a:lnTo>
                  <a:lnTo>
                    <a:pt x="2115705" y="963982"/>
                  </a:lnTo>
                  <a:lnTo>
                    <a:pt x="2141651" y="1037824"/>
                  </a:lnTo>
                  <a:lnTo>
                    <a:pt x="2164600" y="1112671"/>
                  </a:lnTo>
                  <a:lnTo>
                    <a:pt x="2182571" y="1189511"/>
                  </a:lnTo>
                  <a:lnTo>
                    <a:pt x="2196541" y="1267348"/>
                  </a:lnTo>
                  <a:lnTo>
                    <a:pt x="2207513" y="1345185"/>
                  </a:lnTo>
                  <a:lnTo>
                    <a:pt x="2213508" y="1423022"/>
                  </a:lnTo>
                  <a:lnTo>
                    <a:pt x="2215502" y="1501856"/>
                  </a:lnTo>
                  <a:lnTo>
                    <a:pt x="2214498" y="1501856"/>
                  </a:lnTo>
                  <a:lnTo>
                    <a:pt x="2212504" y="1580690"/>
                  </a:lnTo>
                  <a:lnTo>
                    <a:pt x="2206523" y="1658527"/>
                  </a:lnTo>
                  <a:lnTo>
                    <a:pt x="2195537" y="1736364"/>
                  </a:lnTo>
                  <a:lnTo>
                    <a:pt x="2187917" y="1778825"/>
                  </a:lnTo>
                </a:path>
              </a:pathLst>
            </a:custGeom>
            <a:ln w="2594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4102167" y="0"/>
            <a:ext cx="4185920" cy="1605915"/>
          </a:xfrm>
          <a:custGeom>
            <a:avLst/>
            <a:gdLst/>
            <a:ahLst/>
            <a:cxnLst/>
            <a:rect l="l" t="t" r="r" b="b"/>
            <a:pathLst>
              <a:path w="4185919" h="1605915">
                <a:moveTo>
                  <a:pt x="4185831" y="1121256"/>
                </a:moveTo>
                <a:lnTo>
                  <a:pt x="4031272" y="1218095"/>
                </a:lnTo>
                <a:lnTo>
                  <a:pt x="3898049" y="1290091"/>
                </a:lnTo>
                <a:lnTo>
                  <a:pt x="3762032" y="1355610"/>
                </a:lnTo>
                <a:lnTo>
                  <a:pt x="3622332" y="1413205"/>
                </a:lnTo>
                <a:lnTo>
                  <a:pt x="3479838" y="1463611"/>
                </a:lnTo>
                <a:lnTo>
                  <a:pt x="3334423" y="1506804"/>
                </a:lnTo>
                <a:lnTo>
                  <a:pt x="3187484" y="1542084"/>
                </a:lnTo>
                <a:lnTo>
                  <a:pt x="3039148" y="1569453"/>
                </a:lnTo>
                <a:lnTo>
                  <a:pt x="2888653" y="1589608"/>
                </a:lnTo>
                <a:lnTo>
                  <a:pt x="2738158" y="1601127"/>
                </a:lnTo>
                <a:lnTo>
                  <a:pt x="2587028" y="1605445"/>
                </a:lnTo>
                <a:lnTo>
                  <a:pt x="2587028" y="1604721"/>
                </a:lnTo>
                <a:lnTo>
                  <a:pt x="2435771" y="1601127"/>
                </a:lnTo>
                <a:lnTo>
                  <a:pt x="2285403" y="1588884"/>
                </a:lnTo>
                <a:lnTo>
                  <a:pt x="2134908" y="1569453"/>
                </a:lnTo>
                <a:lnTo>
                  <a:pt x="1986572" y="1541360"/>
                </a:lnTo>
                <a:lnTo>
                  <a:pt x="1839633" y="1506093"/>
                </a:lnTo>
                <a:lnTo>
                  <a:pt x="1694218" y="1463611"/>
                </a:lnTo>
                <a:lnTo>
                  <a:pt x="1551724" y="1413205"/>
                </a:lnTo>
                <a:lnTo>
                  <a:pt x="1412024" y="1354899"/>
                </a:lnTo>
                <a:lnTo>
                  <a:pt x="1275245" y="1290091"/>
                </a:lnTo>
                <a:lnTo>
                  <a:pt x="1142784" y="1218095"/>
                </a:lnTo>
                <a:lnTo>
                  <a:pt x="1013879" y="1138897"/>
                </a:lnTo>
                <a:lnTo>
                  <a:pt x="889292" y="1053223"/>
                </a:lnTo>
                <a:lnTo>
                  <a:pt x="769023" y="961059"/>
                </a:lnTo>
                <a:lnTo>
                  <a:pt x="653834" y="863142"/>
                </a:lnTo>
                <a:lnTo>
                  <a:pt x="544487" y="758748"/>
                </a:lnTo>
                <a:lnTo>
                  <a:pt x="440093" y="649312"/>
                </a:lnTo>
                <a:lnTo>
                  <a:pt x="342176" y="534111"/>
                </a:lnTo>
                <a:lnTo>
                  <a:pt x="249974" y="413880"/>
                </a:lnTo>
                <a:lnTo>
                  <a:pt x="164249" y="289318"/>
                </a:lnTo>
                <a:lnTo>
                  <a:pt x="85128" y="160439"/>
                </a:lnTo>
                <a:lnTo>
                  <a:pt x="13119" y="27241"/>
                </a:ln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9359"/>
            <a:ext cx="2009775" cy="1737360"/>
            <a:chOff x="-9359" y="-9359"/>
            <a:chExt cx="2009775" cy="173736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37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7"/>
                  </a:lnTo>
                  <a:lnTo>
                    <a:pt x="1842426" y="702691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4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1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7"/>
                  </a:lnTo>
                  <a:lnTo>
                    <a:pt x="53260" y="1065568"/>
                  </a:lnTo>
                  <a:lnTo>
                    <a:pt x="109418" y="1075639"/>
                  </a:lnTo>
                  <a:lnTo>
                    <a:pt x="165576" y="1083564"/>
                  </a:lnTo>
                  <a:lnTo>
                    <a:pt x="221734" y="1087882"/>
                  </a:lnTo>
                  <a:lnTo>
                    <a:pt x="278616" y="1089317"/>
                  </a:lnTo>
                  <a:lnTo>
                    <a:pt x="278616" y="1090041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2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3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9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5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7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  <a:lnTo>
                  <a:pt x="3555" y="2738094"/>
                </a:lnTo>
                <a:lnTo>
                  <a:pt x="15874" y="2587612"/>
                </a:lnTo>
                <a:lnTo>
                  <a:pt x="35305" y="2437142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302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80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80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86" y="3212731"/>
            <a:ext cx="7945545" cy="4921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0148" y="3677030"/>
            <a:ext cx="8295640" cy="17824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dirty="0" sz="3800" spc="140">
                <a:solidFill>
                  <a:srgbClr val="262425"/>
                </a:solidFill>
                <a:latin typeface="Trebuchet MS"/>
                <a:cs typeface="Trebuchet MS"/>
              </a:rPr>
              <a:t>enables</a:t>
            </a:r>
            <a:r>
              <a:rPr dirty="0" sz="3800" spc="-1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40">
                <a:solidFill>
                  <a:srgbClr val="262425"/>
                </a:solidFill>
                <a:latin typeface="Trebuchet MS"/>
                <a:cs typeface="Trebuchet MS"/>
              </a:rPr>
              <a:t>computers</a:t>
            </a:r>
            <a:r>
              <a:rPr dirty="0" sz="3800" spc="-16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800" spc="-1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45">
                <a:solidFill>
                  <a:srgbClr val="262425"/>
                </a:solidFill>
                <a:latin typeface="Trebuchet MS"/>
                <a:cs typeface="Trebuchet MS"/>
              </a:rPr>
              <a:t>understand, </a:t>
            </a:r>
            <a:r>
              <a:rPr dirty="0" sz="3800" spc="-100">
                <a:solidFill>
                  <a:srgbClr val="262425"/>
                </a:solidFill>
                <a:latin typeface="Trebuchet MS"/>
                <a:cs typeface="Trebuchet MS"/>
              </a:rPr>
              <a:t>interpret,</a:t>
            </a:r>
            <a:r>
              <a:rPr dirty="0" sz="38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6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8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65">
                <a:solidFill>
                  <a:srgbClr val="262425"/>
                </a:solidFill>
                <a:latin typeface="Trebuchet MS"/>
                <a:cs typeface="Trebuchet MS"/>
              </a:rPr>
              <a:t>respond</a:t>
            </a:r>
            <a:r>
              <a:rPr dirty="0" sz="38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800" spc="-1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65">
                <a:solidFill>
                  <a:srgbClr val="262425"/>
                </a:solidFill>
                <a:latin typeface="Trebuchet MS"/>
                <a:cs typeface="Trebuchet MS"/>
              </a:rPr>
              <a:t>human </a:t>
            </a:r>
            <a:r>
              <a:rPr dirty="0" sz="3800" spc="80">
                <a:solidFill>
                  <a:srgbClr val="262425"/>
                </a:solidFill>
                <a:latin typeface="Trebuchet MS"/>
                <a:cs typeface="Trebuchet MS"/>
              </a:rPr>
              <a:t>language.</a:t>
            </a:r>
            <a:r>
              <a:rPr dirty="0" sz="380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270">
                <a:solidFill>
                  <a:srgbClr val="262425"/>
                </a:solidFill>
                <a:latin typeface="Trebuchet MS"/>
                <a:cs typeface="Trebuchet MS"/>
              </a:rPr>
              <a:t>By</a:t>
            </a:r>
            <a:r>
              <a:rPr dirty="0" sz="3800" spc="-25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75">
                <a:solidFill>
                  <a:srgbClr val="262425"/>
                </a:solidFill>
                <a:latin typeface="Trebuchet MS"/>
                <a:cs typeface="Trebuchet MS"/>
              </a:rPr>
              <a:t>analyzing</a:t>
            </a:r>
            <a:r>
              <a:rPr dirty="0" sz="380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195">
                <a:solidFill>
                  <a:srgbClr val="262425"/>
                </a:solidFill>
                <a:latin typeface="Trebuchet MS"/>
                <a:cs typeface="Trebuchet MS"/>
              </a:rPr>
              <a:t>text,</a:t>
            </a:r>
            <a:r>
              <a:rPr dirty="0" sz="380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360">
                <a:solidFill>
                  <a:srgbClr val="262425"/>
                </a:solidFill>
                <a:latin typeface="Trebuchet MS"/>
                <a:cs typeface="Trebuchet MS"/>
              </a:rPr>
              <a:t>NLP</a:t>
            </a:r>
            <a:r>
              <a:rPr dirty="0" sz="3800" spc="-25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14">
                <a:solidFill>
                  <a:srgbClr val="262425"/>
                </a:solidFill>
                <a:latin typeface="Trebuchet MS"/>
                <a:cs typeface="Trebuchet MS"/>
              </a:rPr>
              <a:t>can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0148" y="5429630"/>
            <a:ext cx="1781810" cy="6108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00" spc="80">
                <a:solidFill>
                  <a:srgbClr val="262425"/>
                </a:solidFill>
                <a:latin typeface="Trebuchet MS"/>
                <a:cs typeface="Trebuchet MS"/>
              </a:rPr>
              <a:t>assist</a:t>
            </a:r>
            <a:r>
              <a:rPr dirty="0" sz="3800" spc="-16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35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1257" y="5553735"/>
            <a:ext cx="4557115" cy="48474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888" y="6134760"/>
            <a:ext cx="5720494" cy="48474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466065" y="5429630"/>
            <a:ext cx="2317115" cy="1191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869950">
              <a:lnSpc>
                <a:spcPct val="100000"/>
              </a:lnSpc>
              <a:spcBef>
                <a:spcPts val="135"/>
              </a:spcBef>
            </a:pPr>
            <a:r>
              <a:rPr dirty="0" sz="3800" spc="135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800" spc="-550">
                <a:solidFill>
                  <a:srgbClr val="262425"/>
                </a:solidFill>
                <a:latin typeface="Trebuchet MS"/>
                <a:cs typeface="Trebuchet MS"/>
              </a:rPr>
              <a:t>,</a:t>
            </a:r>
            <a:r>
              <a:rPr dirty="0" sz="38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140">
                <a:solidFill>
                  <a:srgbClr val="262425"/>
                </a:solidFill>
                <a:latin typeface="Trebuchet MS"/>
                <a:cs typeface="Trebuchet MS"/>
              </a:rPr>
              <a:t>making</a:t>
            </a:r>
            <a:r>
              <a:rPr dirty="0" sz="3800" spc="-1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165">
                <a:solidFill>
                  <a:srgbClr val="262425"/>
                </a:solidFill>
                <a:latin typeface="Trebuchet MS"/>
                <a:cs typeface="Trebuchet MS"/>
              </a:rPr>
              <a:t>it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0148" y="6601206"/>
            <a:ext cx="7996555" cy="11918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25"/>
              </a:spcBef>
            </a:pPr>
            <a:r>
              <a:rPr dirty="0" sz="3800" spc="50">
                <a:solidFill>
                  <a:srgbClr val="262425"/>
                </a:solidFill>
                <a:latin typeface="Trebuchet MS"/>
                <a:cs typeface="Trebuchet MS"/>
              </a:rPr>
              <a:t>easier</a:t>
            </a:r>
            <a:r>
              <a:rPr dirty="0" sz="3800" spc="-26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8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60">
                <a:solidFill>
                  <a:srgbClr val="262425"/>
                </a:solidFill>
                <a:latin typeface="Trebuchet MS"/>
                <a:cs typeface="Trebuchet MS"/>
              </a:rPr>
              <a:t>convert</a:t>
            </a:r>
            <a:r>
              <a:rPr dirty="0" sz="3800" spc="-1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100">
                <a:solidFill>
                  <a:srgbClr val="262425"/>
                </a:solidFill>
                <a:latin typeface="Trebuchet MS"/>
                <a:cs typeface="Trebuchet MS"/>
              </a:rPr>
              <a:t>text</a:t>
            </a:r>
            <a:r>
              <a:rPr dirty="0" sz="38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20">
                <a:solidFill>
                  <a:srgbClr val="262425"/>
                </a:solidFill>
                <a:latin typeface="Trebuchet MS"/>
                <a:cs typeface="Trebuchet MS"/>
              </a:rPr>
              <a:t>into</a:t>
            </a:r>
            <a:r>
              <a:rPr dirty="0" sz="38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200">
                <a:solidFill>
                  <a:srgbClr val="262425"/>
                </a:solidFill>
                <a:latin typeface="Trebuchet MS"/>
                <a:cs typeface="Trebuchet MS"/>
              </a:rPr>
              <a:t>speech</a:t>
            </a:r>
            <a:r>
              <a:rPr dirty="0" sz="380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-25">
                <a:solidFill>
                  <a:srgbClr val="262425"/>
                </a:solidFill>
                <a:latin typeface="Trebuchet MS"/>
                <a:cs typeface="Trebuchet MS"/>
              </a:rPr>
              <a:t>in </a:t>
            </a:r>
            <a:r>
              <a:rPr dirty="0" sz="3800" spc="70">
                <a:solidFill>
                  <a:srgbClr val="262425"/>
                </a:solidFill>
                <a:latin typeface="Trebuchet MS"/>
                <a:cs typeface="Trebuchet MS"/>
              </a:rPr>
              <a:t>various</a:t>
            </a:r>
            <a:r>
              <a:rPr dirty="0" sz="3800" spc="-15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800" spc="95">
                <a:solidFill>
                  <a:srgbClr val="262425"/>
                </a:solidFill>
                <a:latin typeface="Trebuchet MS"/>
                <a:cs typeface="Trebuchet MS"/>
              </a:rPr>
              <a:t>languages.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3895" rIns="0" bIns="0" rtlCol="0" vert="horz">
            <a:spAutoFit/>
          </a:bodyPr>
          <a:lstStyle/>
          <a:p>
            <a:pPr marL="3261360">
              <a:lnSpc>
                <a:spcPct val="100000"/>
              </a:lnSpc>
              <a:spcBef>
                <a:spcPts val="100"/>
              </a:spcBef>
            </a:pPr>
            <a:r>
              <a:rPr dirty="0" sz="5700" spc="-620" b="1">
                <a:latin typeface="Arial"/>
                <a:cs typeface="Arial"/>
              </a:rPr>
              <a:t>ROLE</a:t>
            </a:r>
            <a:r>
              <a:rPr dirty="0" sz="5700" spc="-215" b="1">
                <a:latin typeface="Arial"/>
                <a:cs typeface="Arial"/>
              </a:rPr>
              <a:t> </a:t>
            </a:r>
            <a:r>
              <a:rPr dirty="0" sz="5700" spc="-480" b="1">
                <a:latin typeface="Arial"/>
                <a:cs typeface="Arial"/>
              </a:rPr>
              <a:t>OF</a:t>
            </a:r>
            <a:r>
              <a:rPr dirty="0" sz="5700" spc="-215" b="1">
                <a:latin typeface="Arial"/>
                <a:cs typeface="Arial"/>
              </a:rPr>
              <a:t> </a:t>
            </a:r>
            <a:r>
              <a:rPr dirty="0" sz="5700" spc="-459" b="1">
                <a:latin typeface="Arial"/>
                <a:cs typeface="Arial"/>
              </a:rPr>
              <a:t>NLP</a:t>
            </a:r>
            <a:r>
              <a:rPr dirty="0" sz="5700" spc="-215" b="1">
                <a:latin typeface="Arial"/>
                <a:cs typeface="Arial"/>
              </a:rPr>
              <a:t> </a:t>
            </a:r>
            <a:r>
              <a:rPr dirty="0" sz="5700" b="1">
                <a:latin typeface="Arial"/>
                <a:cs typeface="Arial"/>
              </a:rPr>
              <a:t>IN</a:t>
            </a:r>
            <a:r>
              <a:rPr dirty="0" sz="5700" spc="-215" b="1">
                <a:latin typeface="Arial"/>
                <a:cs typeface="Arial"/>
              </a:rPr>
              <a:t> </a:t>
            </a:r>
            <a:r>
              <a:rPr dirty="0" sz="5700" spc="-550" b="1">
                <a:latin typeface="Arial"/>
                <a:cs typeface="Arial"/>
              </a:rPr>
              <a:t>ACCESSIBILITY</a:t>
            </a:r>
            <a:endParaRPr sz="57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33610" y="2388489"/>
            <a:ext cx="6210300" cy="6524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9359"/>
            <a:ext cx="2009775" cy="1737360"/>
            <a:chOff x="-9359" y="-9359"/>
            <a:chExt cx="2009775" cy="173736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37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7"/>
                  </a:lnTo>
                  <a:lnTo>
                    <a:pt x="1842426" y="702691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4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1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7"/>
                  </a:lnTo>
                  <a:lnTo>
                    <a:pt x="53260" y="1065568"/>
                  </a:lnTo>
                  <a:lnTo>
                    <a:pt x="109418" y="1075639"/>
                  </a:lnTo>
                  <a:lnTo>
                    <a:pt x="165576" y="1083564"/>
                  </a:lnTo>
                  <a:lnTo>
                    <a:pt x="221734" y="1087882"/>
                  </a:lnTo>
                  <a:lnTo>
                    <a:pt x="278616" y="1089317"/>
                  </a:lnTo>
                  <a:lnTo>
                    <a:pt x="278616" y="1090041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2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3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9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5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68"/>
                  </a:lnTo>
                  <a:lnTo>
                    <a:pt x="0" y="1052947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800835" y="5694401"/>
            <a:ext cx="4487545" cy="4592955"/>
          </a:xfrm>
          <a:custGeom>
            <a:avLst/>
            <a:gdLst/>
            <a:ahLst/>
            <a:cxnLst/>
            <a:rect l="l" t="t" r="r" b="b"/>
            <a:pathLst>
              <a:path w="4487544" h="4592955">
                <a:moveTo>
                  <a:pt x="556604" y="4592597"/>
                </a:moveTo>
                <a:lnTo>
                  <a:pt x="466597" y="4462452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935" y="4064301"/>
                </a:lnTo>
                <a:lnTo>
                  <a:pt x="192277" y="3924622"/>
                </a:lnTo>
                <a:lnTo>
                  <a:pt x="141858" y="3782068"/>
                </a:lnTo>
                <a:lnTo>
                  <a:pt x="98678" y="3636629"/>
                </a:lnTo>
                <a:lnTo>
                  <a:pt x="63372" y="3489756"/>
                </a:lnTo>
                <a:lnTo>
                  <a:pt x="36067" y="3341438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  <a:lnTo>
                  <a:pt x="3682" y="2738094"/>
                </a:lnTo>
                <a:lnTo>
                  <a:pt x="15874" y="2587612"/>
                </a:lnTo>
                <a:lnTo>
                  <a:pt x="35305" y="2437142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935" y="1714271"/>
                </a:lnTo>
                <a:lnTo>
                  <a:pt x="314705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762" y="1071333"/>
                </a:lnTo>
                <a:lnTo>
                  <a:pt x="742314" y="956132"/>
                </a:lnTo>
                <a:lnTo>
                  <a:pt x="846073" y="845972"/>
                </a:lnTo>
                <a:lnTo>
                  <a:pt x="956182" y="742302"/>
                </a:lnTo>
                <a:lnTo>
                  <a:pt x="1071371" y="643661"/>
                </a:lnTo>
                <a:lnTo>
                  <a:pt x="1190878" y="551510"/>
                </a:lnTo>
                <a:lnTo>
                  <a:pt x="1315465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372" y="249834"/>
                </a:lnTo>
                <a:lnTo>
                  <a:pt x="1853945" y="192227"/>
                </a:lnTo>
                <a:lnTo>
                  <a:pt x="1996566" y="141109"/>
                </a:lnTo>
                <a:lnTo>
                  <a:pt x="2141219" y="98640"/>
                </a:lnTo>
                <a:lnTo>
                  <a:pt x="2288920" y="63360"/>
                </a:lnTo>
                <a:lnTo>
                  <a:pt x="2437129" y="35280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376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496" y="35280"/>
                </a:lnTo>
                <a:lnTo>
                  <a:pt x="3489832" y="63360"/>
                </a:lnTo>
                <a:lnTo>
                  <a:pt x="3637406" y="98640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380" y="249834"/>
                </a:lnTo>
                <a:lnTo>
                  <a:pt x="4201159" y="314629"/>
                </a:lnTo>
                <a:lnTo>
                  <a:pt x="4334382" y="387349"/>
                </a:lnTo>
                <a:lnTo>
                  <a:pt x="4463160" y="465823"/>
                </a:lnTo>
                <a:lnTo>
                  <a:pt x="4487214" y="4823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543682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40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9738671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685571" y="534331"/>
            <a:ext cx="14912340" cy="9048750"/>
            <a:chOff x="685571" y="534331"/>
            <a:chExt cx="14912340" cy="904875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3555" y="534331"/>
              <a:ext cx="5133975" cy="90487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571" y="2823514"/>
              <a:ext cx="9953625" cy="604808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7710" rIns="0" bIns="0" rtlCol="0" vert="horz">
            <a:spAutoFit/>
          </a:bodyPr>
          <a:lstStyle/>
          <a:p>
            <a:pPr marL="2430145">
              <a:lnSpc>
                <a:spcPct val="100000"/>
              </a:lnSpc>
              <a:spcBef>
                <a:spcPts val="100"/>
              </a:spcBef>
            </a:pPr>
            <a:r>
              <a:rPr dirty="0" sz="4500" spc="-415" b="1">
                <a:latin typeface="Arial"/>
                <a:cs typeface="Arial"/>
              </a:rPr>
              <a:t>FLOW</a:t>
            </a:r>
            <a:r>
              <a:rPr dirty="0" sz="4500" spc="-165" b="1">
                <a:latin typeface="Arial"/>
                <a:cs typeface="Arial"/>
              </a:rPr>
              <a:t> </a:t>
            </a:r>
            <a:r>
              <a:rPr dirty="0" sz="4500" spc="-380" b="1">
                <a:latin typeface="Arial"/>
                <a:cs typeface="Arial"/>
              </a:rPr>
              <a:t>DIAGRAMS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359" y="-9359"/>
            <a:ext cx="2009775" cy="1737360"/>
            <a:chOff x="-9359" y="-9359"/>
            <a:chExt cx="2009775" cy="173736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91360" cy="1718945"/>
            </a:xfrm>
            <a:custGeom>
              <a:avLst/>
              <a:gdLst/>
              <a:ahLst/>
              <a:cxnLst/>
              <a:rect l="l" t="t" r="r" b="b"/>
              <a:pathLst>
                <a:path w="1991360" h="1718945">
                  <a:moveTo>
                    <a:pt x="1990594" y="0"/>
                  </a:moveTo>
                  <a:lnTo>
                    <a:pt x="1990750" y="6451"/>
                  </a:lnTo>
                  <a:lnTo>
                    <a:pt x="1990026" y="6451"/>
                  </a:lnTo>
                  <a:lnTo>
                    <a:pt x="1987867" y="95732"/>
                  </a:lnTo>
                  <a:lnTo>
                    <a:pt x="1980666" y="185724"/>
                  </a:lnTo>
                  <a:lnTo>
                    <a:pt x="1969147" y="274294"/>
                  </a:lnTo>
                  <a:lnTo>
                    <a:pt x="1952586" y="362127"/>
                  </a:lnTo>
                  <a:lnTo>
                    <a:pt x="1931707" y="449249"/>
                  </a:lnTo>
                  <a:lnTo>
                    <a:pt x="1906511" y="535647"/>
                  </a:lnTo>
                  <a:lnTo>
                    <a:pt x="1876272" y="619887"/>
                  </a:lnTo>
                  <a:lnTo>
                    <a:pt x="1842426" y="702691"/>
                  </a:lnTo>
                  <a:lnTo>
                    <a:pt x="1803552" y="783323"/>
                  </a:lnTo>
                  <a:lnTo>
                    <a:pt x="1761070" y="862520"/>
                  </a:lnTo>
                  <a:lnTo>
                    <a:pt x="1714271" y="938834"/>
                  </a:lnTo>
                  <a:lnTo>
                    <a:pt x="1663153" y="1012278"/>
                  </a:lnTo>
                  <a:lnTo>
                    <a:pt x="1608429" y="1083564"/>
                  </a:lnTo>
                  <a:lnTo>
                    <a:pt x="1550834" y="1151953"/>
                  </a:lnTo>
                  <a:lnTo>
                    <a:pt x="1488922" y="1216761"/>
                  </a:lnTo>
                  <a:lnTo>
                    <a:pt x="1424114" y="1278674"/>
                  </a:lnTo>
                  <a:lnTo>
                    <a:pt x="1355724" y="1336992"/>
                  </a:lnTo>
                  <a:lnTo>
                    <a:pt x="1284439" y="1390992"/>
                  </a:lnTo>
                  <a:lnTo>
                    <a:pt x="1210999" y="1442110"/>
                  </a:lnTo>
                  <a:lnTo>
                    <a:pt x="1134680" y="1488909"/>
                  </a:lnTo>
                  <a:lnTo>
                    <a:pt x="1055484" y="1531391"/>
                  </a:lnTo>
                  <a:lnTo>
                    <a:pt x="974844" y="1570278"/>
                  </a:lnTo>
                  <a:lnTo>
                    <a:pt x="892045" y="1604835"/>
                  </a:lnTo>
                  <a:lnTo>
                    <a:pt x="807808" y="1634350"/>
                  </a:lnTo>
                  <a:lnTo>
                    <a:pt x="721409" y="1660271"/>
                  </a:lnTo>
                  <a:lnTo>
                    <a:pt x="634290" y="1681149"/>
                  </a:lnTo>
                  <a:lnTo>
                    <a:pt x="546451" y="1697710"/>
                  </a:lnTo>
                  <a:lnTo>
                    <a:pt x="457170" y="1709229"/>
                  </a:lnTo>
                  <a:lnTo>
                    <a:pt x="367893" y="1716430"/>
                  </a:lnTo>
                  <a:lnTo>
                    <a:pt x="278616" y="1718589"/>
                  </a:lnTo>
                  <a:lnTo>
                    <a:pt x="278616" y="1717865"/>
                  </a:lnTo>
                  <a:lnTo>
                    <a:pt x="189334" y="1715706"/>
                  </a:lnTo>
                  <a:lnTo>
                    <a:pt x="99337" y="1708505"/>
                  </a:lnTo>
                  <a:lnTo>
                    <a:pt x="10780" y="1696986"/>
                  </a:lnTo>
                  <a:lnTo>
                    <a:pt x="0" y="1694954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0" y="0"/>
                  </a:lnTo>
                  <a:lnTo>
                    <a:pt x="0" y="1052946"/>
                  </a:lnTo>
                  <a:lnTo>
                    <a:pt x="53260" y="1065555"/>
                  </a:lnTo>
                  <a:lnTo>
                    <a:pt x="109418" y="1075639"/>
                  </a:lnTo>
                  <a:lnTo>
                    <a:pt x="165576" y="1083564"/>
                  </a:lnTo>
                  <a:lnTo>
                    <a:pt x="221734" y="1087882"/>
                  </a:lnTo>
                  <a:lnTo>
                    <a:pt x="278616" y="1089317"/>
                  </a:lnTo>
                  <a:lnTo>
                    <a:pt x="278616" y="1090041"/>
                  </a:lnTo>
                  <a:lnTo>
                    <a:pt x="335493" y="1088605"/>
                  </a:lnTo>
                  <a:lnTo>
                    <a:pt x="391651" y="1084275"/>
                  </a:lnTo>
                  <a:lnTo>
                    <a:pt x="447813" y="1076363"/>
                  </a:lnTo>
                  <a:lnTo>
                    <a:pt x="503971" y="1066279"/>
                  </a:lnTo>
                  <a:lnTo>
                    <a:pt x="558690" y="1053325"/>
                  </a:lnTo>
                  <a:lnTo>
                    <a:pt x="613409" y="1036764"/>
                  </a:lnTo>
                  <a:lnTo>
                    <a:pt x="666690" y="1018044"/>
                  </a:lnTo>
                  <a:lnTo>
                    <a:pt x="719246" y="996442"/>
                  </a:lnTo>
                  <a:lnTo>
                    <a:pt x="770369" y="971956"/>
                  </a:lnTo>
                  <a:lnTo>
                    <a:pt x="820047" y="944600"/>
                  </a:lnTo>
                  <a:lnTo>
                    <a:pt x="868287" y="915085"/>
                  </a:lnTo>
                  <a:lnTo>
                    <a:pt x="915084" y="882688"/>
                  </a:lnTo>
                  <a:lnTo>
                    <a:pt x="960447" y="848118"/>
                  </a:lnTo>
                  <a:lnTo>
                    <a:pt x="1002922" y="811403"/>
                  </a:lnTo>
                  <a:lnTo>
                    <a:pt x="1044684" y="772528"/>
                  </a:lnTo>
                  <a:lnTo>
                    <a:pt x="1083562" y="731481"/>
                  </a:lnTo>
                  <a:lnTo>
                    <a:pt x="1120283" y="688289"/>
                  </a:lnTo>
                  <a:lnTo>
                    <a:pt x="1154841" y="642924"/>
                  </a:lnTo>
                  <a:lnTo>
                    <a:pt x="1186522" y="596125"/>
                  </a:lnTo>
                  <a:lnTo>
                    <a:pt x="1216758" y="547890"/>
                  </a:lnTo>
                  <a:lnTo>
                    <a:pt x="1243399" y="498208"/>
                  </a:lnTo>
                  <a:lnTo>
                    <a:pt x="1267881" y="447090"/>
                  </a:lnTo>
                  <a:lnTo>
                    <a:pt x="1289481" y="394525"/>
                  </a:lnTo>
                  <a:lnTo>
                    <a:pt x="1308201" y="341249"/>
                  </a:lnTo>
                  <a:lnTo>
                    <a:pt x="1324762" y="286537"/>
                  </a:lnTo>
                  <a:lnTo>
                    <a:pt x="1337716" y="231813"/>
                  </a:lnTo>
                  <a:lnTo>
                    <a:pt x="1347800" y="175653"/>
                  </a:lnTo>
                  <a:lnTo>
                    <a:pt x="1355724" y="119494"/>
                  </a:lnTo>
                  <a:lnTo>
                    <a:pt x="1360042" y="63335"/>
                  </a:lnTo>
                  <a:lnTo>
                    <a:pt x="1361478" y="6451"/>
                  </a:lnTo>
                  <a:lnTo>
                    <a:pt x="1362201" y="6451"/>
                  </a:lnTo>
                  <a:lnTo>
                    <a:pt x="1362037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362710" cy="1090295"/>
            </a:xfrm>
            <a:custGeom>
              <a:avLst/>
              <a:gdLst/>
              <a:ahLst/>
              <a:cxnLst/>
              <a:rect l="l" t="t" r="r" b="b"/>
              <a:pathLst>
                <a:path w="1362710" h="1090295">
                  <a:moveTo>
                    <a:pt x="1362037" y="0"/>
                  </a:moveTo>
                  <a:lnTo>
                    <a:pt x="1362201" y="6451"/>
                  </a:lnTo>
                  <a:lnTo>
                    <a:pt x="1361478" y="6451"/>
                  </a:lnTo>
                  <a:lnTo>
                    <a:pt x="1360042" y="63335"/>
                  </a:lnTo>
                  <a:lnTo>
                    <a:pt x="1355724" y="119494"/>
                  </a:lnTo>
                  <a:lnTo>
                    <a:pt x="1347800" y="175653"/>
                  </a:lnTo>
                  <a:lnTo>
                    <a:pt x="1337716" y="231813"/>
                  </a:lnTo>
                  <a:lnTo>
                    <a:pt x="1324762" y="286537"/>
                  </a:lnTo>
                  <a:lnTo>
                    <a:pt x="1308201" y="341249"/>
                  </a:lnTo>
                  <a:lnTo>
                    <a:pt x="1289481" y="394525"/>
                  </a:lnTo>
                  <a:lnTo>
                    <a:pt x="1267881" y="447090"/>
                  </a:lnTo>
                  <a:lnTo>
                    <a:pt x="1243399" y="498208"/>
                  </a:lnTo>
                  <a:lnTo>
                    <a:pt x="1216758" y="547890"/>
                  </a:lnTo>
                  <a:lnTo>
                    <a:pt x="1186522" y="596125"/>
                  </a:lnTo>
                  <a:lnTo>
                    <a:pt x="1154841" y="642924"/>
                  </a:lnTo>
                  <a:lnTo>
                    <a:pt x="1120283" y="688289"/>
                  </a:lnTo>
                  <a:lnTo>
                    <a:pt x="1083562" y="731481"/>
                  </a:lnTo>
                  <a:lnTo>
                    <a:pt x="1044684" y="772528"/>
                  </a:lnTo>
                  <a:lnTo>
                    <a:pt x="1002922" y="811403"/>
                  </a:lnTo>
                  <a:lnTo>
                    <a:pt x="960447" y="848118"/>
                  </a:lnTo>
                  <a:lnTo>
                    <a:pt x="915084" y="882688"/>
                  </a:lnTo>
                  <a:lnTo>
                    <a:pt x="868287" y="915085"/>
                  </a:lnTo>
                  <a:lnTo>
                    <a:pt x="820047" y="944600"/>
                  </a:lnTo>
                  <a:lnTo>
                    <a:pt x="770369" y="971956"/>
                  </a:lnTo>
                  <a:lnTo>
                    <a:pt x="719246" y="996442"/>
                  </a:lnTo>
                  <a:lnTo>
                    <a:pt x="666690" y="1018044"/>
                  </a:lnTo>
                  <a:lnTo>
                    <a:pt x="613409" y="1036764"/>
                  </a:lnTo>
                  <a:lnTo>
                    <a:pt x="558690" y="1053325"/>
                  </a:lnTo>
                  <a:lnTo>
                    <a:pt x="503971" y="1066279"/>
                  </a:lnTo>
                  <a:lnTo>
                    <a:pt x="447813" y="1076363"/>
                  </a:lnTo>
                  <a:lnTo>
                    <a:pt x="391651" y="1084275"/>
                  </a:lnTo>
                  <a:lnTo>
                    <a:pt x="335493" y="1088605"/>
                  </a:lnTo>
                  <a:lnTo>
                    <a:pt x="278616" y="1090041"/>
                  </a:lnTo>
                  <a:lnTo>
                    <a:pt x="278616" y="1089317"/>
                  </a:lnTo>
                  <a:lnTo>
                    <a:pt x="221734" y="1087882"/>
                  </a:lnTo>
                  <a:lnTo>
                    <a:pt x="165576" y="1083564"/>
                  </a:lnTo>
                  <a:lnTo>
                    <a:pt x="109418" y="1075639"/>
                  </a:lnTo>
                  <a:lnTo>
                    <a:pt x="53260" y="1065555"/>
                  </a:lnTo>
                  <a:lnTo>
                    <a:pt x="0" y="1052946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759941" y="5695036"/>
            <a:ext cx="4528185" cy="4592320"/>
          </a:xfrm>
          <a:custGeom>
            <a:avLst/>
            <a:gdLst/>
            <a:ahLst/>
            <a:cxnLst/>
            <a:rect l="l" t="t" r="r" b="b"/>
            <a:pathLst>
              <a:path w="4528184" h="4592320">
                <a:moveTo>
                  <a:pt x="555996" y="4591962"/>
                </a:moveTo>
                <a:lnTo>
                  <a:pt x="466597" y="4462446"/>
                </a:lnTo>
                <a:lnTo>
                  <a:pt x="387349" y="4333571"/>
                </a:lnTo>
                <a:lnTo>
                  <a:pt x="315340" y="4200374"/>
                </a:lnTo>
                <a:lnTo>
                  <a:pt x="249808" y="4064296"/>
                </a:lnTo>
                <a:lnTo>
                  <a:pt x="192277" y="3924622"/>
                </a:lnTo>
                <a:lnTo>
                  <a:pt x="141858" y="3782064"/>
                </a:lnTo>
                <a:lnTo>
                  <a:pt x="98678" y="3636629"/>
                </a:lnTo>
                <a:lnTo>
                  <a:pt x="63372" y="3489751"/>
                </a:lnTo>
                <a:lnTo>
                  <a:pt x="35940" y="3341433"/>
                </a:lnTo>
                <a:lnTo>
                  <a:pt x="15874" y="3190963"/>
                </a:lnTo>
                <a:lnTo>
                  <a:pt x="4317" y="3040481"/>
                </a:lnTo>
                <a:lnTo>
                  <a:pt x="0" y="2889287"/>
                </a:lnTo>
                <a:lnTo>
                  <a:pt x="3555" y="2738094"/>
                </a:lnTo>
                <a:lnTo>
                  <a:pt x="15874" y="2587612"/>
                </a:lnTo>
                <a:lnTo>
                  <a:pt x="35305" y="2437129"/>
                </a:lnTo>
                <a:lnTo>
                  <a:pt x="63372" y="2288819"/>
                </a:lnTo>
                <a:lnTo>
                  <a:pt x="98678" y="2141219"/>
                </a:lnTo>
                <a:lnTo>
                  <a:pt x="141096" y="1996503"/>
                </a:lnTo>
                <a:lnTo>
                  <a:pt x="192277" y="1853945"/>
                </a:lnTo>
                <a:lnTo>
                  <a:pt x="249808" y="1714271"/>
                </a:lnTo>
                <a:lnTo>
                  <a:pt x="314578" y="1577479"/>
                </a:lnTo>
                <a:lnTo>
                  <a:pt x="387349" y="1444282"/>
                </a:lnTo>
                <a:lnTo>
                  <a:pt x="465835" y="1315402"/>
                </a:lnTo>
                <a:lnTo>
                  <a:pt x="551560" y="1190853"/>
                </a:lnTo>
                <a:lnTo>
                  <a:pt x="643635" y="1071333"/>
                </a:lnTo>
                <a:lnTo>
                  <a:pt x="742314" y="956132"/>
                </a:lnTo>
                <a:lnTo>
                  <a:pt x="845946" y="845972"/>
                </a:lnTo>
                <a:lnTo>
                  <a:pt x="956182" y="742289"/>
                </a:lnTo>
                <a:lnTo>
                  <a:pt x="1071371" y="643661"/>
                </a:lnTo>
                <a:lnTo>
                  <a:pt x="1190878" y="551497"/>
                </a:lnTo>
                <a:lnTo>
                  <a:pt x="1315338" y="465823"/>
                </a:lnTo>
                <a:lnTo>
                  <a:pt x="1445005" y="387349"/>
                </a:lnTo>
                <a:lnTo>
                  <a:pt x="1577466" y="314629"/>
                </a:lnTo>
                <a:lnTo>
                  <a:pt x="1714245" y="249821"/>
                </a:lnTo>
                <a:lnTo>
                  <a:pt x="1853945" y="192227"/>
                </a:lnTo>
                <a:lnTo>
                  <a:pt x="1996439" y="141109"/>
                </a:lnTo>
                <a:lnTo>
                  <a:pt x="2141219" y="98628"/>
                </a:lnTo>
                <a:lnTo>
                  <a:pt x="2288793" y="63360"/>
                </a:lnTo>
                <a:lnTo>
                  <a:pt x="2437129" y="35267"/>
                </a:lnTo>
                <a:lnTo>
                  <a:pt x="2587624" y="15836"/>
                </a:lnTo>
                <a:lnTo>
                  <a:pt x="2738119" y="3594"/>
                </a:lnTo>
                <a:lnTo>
                  <a:pt x="2889249" y="0"/>
                </a:lnTo>
                <a:lnTo>
                  <a:pt x="3040506" y="3594"/>
                </a:lnTo>
                <a:lnTo>
                  <a:pt x="3191001" y="15836"/>
                </a:lnTo>
                <a:lnTo>
                  <a:pt x="3341369" y="35267"/>
                </a:lnTo>
                <a:lnTo>
                  <a:pt x="3489705" y="63360"/>
                </a:lnTo>
                <a:lnTo>
                  <a:pt x="3637406" y="98628"/>
                </a:lnTo>
                <a:lnTo>
                  <a:pt x="3782059" y="141109"/>
                </a:lnTo>
                <a:lnTo>
                  <a:pt x="3924680" y="192227"/>
                </a:lnTo>
                <a:lnTo>
                  <a:pt x="4064253" y="249821"/>
                </a:lnTo>
                <a:lnTo>
                  <a:pt x="4201032" y="314629"/>
                </a:lnTo>
                <a:lnTo>
                  <a:pt x="4334255" y="387349"/>
                </a:lnTo>
                <a:lnTo>
                  <a:pt x="4463160" y="465823"/>
                </a:lnTo>
                <a:lnTo>
                  <a:pt x="4528019" y="510424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242" y="2934855"/>
            <a:ext cx="5128736" cy="52343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3025584" y="7343330"/>
            <a:ext cx="1332230" cy="409575"/>
          </a:xfrm>
          <a:custGeom>
            <a:avLst/>
            <a:gdLst/>
            <a:ahLst/>
            <a:cxnLst/>
            <a:rect l="l" t="t" r="r" b="b"/>
            <a:pathLst>
              <a:path w="1332229" h="409575">
                <a:moveTo>
                  <a:pt x="126060" y="220421"/>
                </a:moveTo>
                <a:lnTo>
                  <a:pt x="76361" y="226679"/>
                </a:lnTo>
                <a:lnTo>
                  <a:pt x="36372" y="245195"/>
                </a:lnTo>
                <a:lnTo>
                  <a:pt x="9424" y="275023"/>
                </a:lnTo>
                <a:lnTo>
                  <a:pt x="53" y="313918"/>
                </a:lnTo>
                <a:lnTo>
                  <a:pt x="0" y="314642"/>
                </a:lnTo>
                <a:lnTo>
                  <a:pt x="13296" y="362458"/>
                </a:lnTo>
                <a:lnTo>
                  <a:pt x="50368" y="396722"/>
                </a:lnTo>
                <a:lnTo>
                  <a:pt x="88919" y="408474"/>
                </a:lnTo>
                <a:lnTo>
                  <a:pt x="103047" y="409257"/>
                </a:lnTo>
                <a:lnTo>
                  <a:pt x="117851" y="408474"/>
                </a:lnTo>
                <a:lnTo>
                  <a:pt x="118848" y="408474"/>
                </a:lnTo>
                <a:lnTo>
                  <a:pt x="167360" y="395452"/>
                </a:lnTo>
                <a:lnTo>
                  <a:pt x="200685" y="374332"/>
                </a:lnTo>
                <a:lnTo>
                  <a:pt x="265290" y="374332"/>
                </a:lnTo>
                <a:lnTo>
                  <a:pt x="265290" y="360286"/>
                </a:lnTo>
                <a:lnTo>
                  <a:pt x="111480" y="360286"/>
                </a:lnTo>
                <a:lnTo>
                  <a:pt x="102972" y="359838"/>
                </a:lnTo>
                <a:lnTo>
                  <a:pt x="65719" y="340257"/>
                </a:lnTo>
                <a:lnTo>
                  <a:pt x="55740" y="320141"/>
                </a:lnTo>
                <a:lnTo>
                  <a:pt x="55827" y="311277"/>
                </a:lnTo>
                <a:lnTo>
                  <a:pt x="86294" y="273434"/>
                </a:lnTo>
                <a:lnTo>
                  <a:pt x="113251" y="267184"/>
                </a:lnTo>
                <a:lnTo>
                  <a:pt x="112149" y="267184"/>
                </a:lnTo>
                <a:lnTo>
                  <a:pt x="130276" y="266319"/>
                </a:lnTo>
                <a:lnTo>
                  <a:pt x="252149" y="266319"/>
                </a:lnTo>
                <a:lnTo>
                  <a:pt x="252123" y="228219"/>
                </a:lnTo>
                <a:lnTo>
                  <a:pt x="194843" y="228219"/>
                </a:lnTo>
                <a:lnTo>
                  <a:pt x="192095" y="227459"/>
                </a:lnTo>
                <a:lnTo>
                  <a:pt x="186918" y="226460"/>
                </a:lnTo>
                <a:lnTo>
                  <a:pt x="147216" y="221251"/>
                </a:lnTo>
                <a:lnTo>
                  <a:pt x="136525" y="220628"/>
                </a:lnTo>
                <a:lnTo>
                  <a:pt x="126060" y="220421"/>
                </a:lnTo>
                <a:close/>
              </a:path>
              <a:path w="1332229" h="409575">
                <a:moveTo>
                  <a:pt x="265290" y="374332"/>
                </a:moveTo>
                <a:lnTo>
                  <a:pt x="200685" y="374332"/>
                </a:lnTo>
                <a:lnTo>
                  <a:pt x="201980" y="381025"/>
                </a:lnTo>
                <a:lnTo>
                  <a:pt x="236651" y="405041"/>
                </a:lnTo>
                <a:lnTo>
                  <a:pt x="238607" y="405460"/>
                </a:lnTo>
                <a:lnTo>
                  <a:pt x="241300" y="405460"/>
                </a:lnTo>
                <a:lnTo>
                  <a:pt x="244716" y="405041"/>
                </a:lnTo>
                <a:lnTo>
                  <a:pt x="265290" y="403123"/>
                </a:lnTo>
                <a:lnTo>
                  <a:pt x="265290" y="374332"/>
                </a:lnTo>
                <a:close/>
              </a:path>
              <a:path w="1332229" h="409575">
                <a:moveTo>
                  <a:pt x="252149" y="266319"/>
                </a:moveTo>
                <a:lnTo>
                  <a:pt x="130276" y="266319"/>
                </a:lnTo>
                <a:lnTo>
                  <a:pt x="139470" y="266535"/>
                </a:lnTo>
                <a:lnTo>
                  <a:pt x="148629" y="267184"/>
                </a:lnTo>
                <a:lnTo>
                  <a:pt x="189405" y="275165"/>
                </a:lnTo>
                <a:lnTo>
                  <a:pt x="194843" y="277063"/>
                </a:lnTo>
                <a:lnTo>
                  <a:pt x="194843" y="311277"/>
                </a:lnTo>
                <a:lnTo>
                  <a:pt x="194030" y="313918"/>
                </a:lnTo>
                <a:lnTo>
                  <a:pt x="192417" y="317334"/>
                </a:lnTo>
                <a:lnTo>
                  <a:pt x="190881" y="320738"/>
                </a:lnTo>
                <a:lnTo>
                  <a:pt x="154698" y="351345"/>
                </a:lnTo>
                <a:lnTo>
                  <a:pt x="122176" y="359838"/>
                </a:lnTo>
                <a:lnTo>
                  <a:pt x="120623" y="359838"/>
                </a:lnTo>
                <a:lnTo>
                  <a:pt x="111480" y="360286"/>
                </a:lnTo>
                <a:lnTo>
                  <a:pt x="265290" y="360286"/>
                </a:lnTo>
                <a:lnTo>
                  <a:pt x="265290" y="354787"/>
                </a:lnTo>
                <a:lnTo>
                  <a:pt x="256933" y="354203"/>
                </a:lnTo>
                <a:lnTo>
                  <a:pt x="252628" y="353809"/>
                </a:lnTo>
                <a:lnTo>
                  <a:pt x="252374" y="353644"/>
                </a:lnTo>
                <a:lnTo>
                  <a:pt x="252209" y="353377"/>
                </a:lnTo>
                <a:lnTo>
                  <a:pt x="252149" y="266319"/>
                </a:lnTo>
                <a:close/>
              </a:path>
              <a:path w="1332229" h="409575">
                <a:moveTo>
                  <a:pt x="234971" y="156362"/>
                </a:moveTo>
                <a:lnTo>
                  <a:pt x="128739" y="156362"/>
                </a:lnTo>
                <a:lnTo>
                  <a:pt x="143637" y="157441"/>
                </a:lnTo>
                <a:lnTo>
                  <a:pt x="156743" y="160677"/>
                </a:lnTo>
                <a:lnTo>
                  <a:pt x="190528" y="193982"/>
                </a:lnTo>
                <a:lnTo>
                  <a:pt x="194843" y="228219"/>
                </a:lnTo>
                <a:lnTo>
                  <a:pt x="252123" y="228219"/>
                </a:lnTo>
                <a:lnTo>
                  <a:pt x="252058" y="223202"/>
                </a:lnTo>
                <a:lnTo>
                  <a:pt x="250091" y="197785"/>
                </a:lnTo>
                <a:lnTo>
                  <a:pt x="244127" y="174964"/>
                </a:lnTo>
                <a:lnTo>
                  <a:pt x="244003" y="174491"/>
                </a:lnTo>
                <a:lnTo>
                  <a:pt x="234971" y="156362"/>
                </a:lnTo>
                <a:close/>
              </a:path>
              <a:path w="1332229" h="409575">
                <a:moveTo>
                  <a:pt x="132321" y="104711"/>
                </a:moveTo>
                <a:lnTo>
                  <a:pt x="90280" y="110176"/>
                </a:lnTo>
                <a:lnTo>
                  <a:pt x="47178" y="127884"/>
                </a:lnTo>
                <a:lnTo>
                  <a:pt x="13423" y="148818"/>
                </a:lnTo>
                <a:lnTo>
                  <a:pt x="37452" y="193052"/>
                </a:lnTo>
                <a:lnTo>
                  <a:pt x="52673" y="183130"/>
                </a:lnTo>
                <a:lnTo>
                  <a:pt x="66355" y="174964"/>
                </a:lnTo>
                <a:lnTo>
                  <a:pt x="108861" y="158248"/>
                </a:lnTo>
                <a:lnTo>
                  <a:pt x="128739" y="156362"/>
                </a:lnTo>
                <a:lnTo>
                  <a:pt x="234971" y="156362"/>
                </a:lnTo>
                <a:lnTo>
                  <a:pt x="233855" y="154122"/>
                </a:lnTo>
                <a:lnTo>
                  <a:pt x="219646" y="136677"/>
                </a:lnTo>
                <a:lnTo>
                  <a:pt x="202010" y="122692"/>
                </a:lnTo>
                <a:lnTo>
                  <a:pt x="181579" y="112702"/>
                </a:lnTo>
                <a:lnTo>
                  <a:pt x="158351" y="106709"/>
                </a:lnTo>
                <a:lnTo>
                  <a:pt x="132321" y="104711"/>
                </a:lnTo>
                <a:close/>
              </a:path>
              <a:path w="1332229" h="409575">
                <a:moveTo>
                  <a:pt x="362064" y="109448"/>
                </a:moveTo>
                <a:lnTo>
                  <a:pt x="304787" y="109448"/>
                </a:lnTo>
                <a:lnTo>
                  <a:pt x="304787" y="280504"/>
                </a:lnTo>
                <a:lnTo>
                  <a:pt x="306250" y="308155"/>
                </a:lnTo>
                <a:lnTo>
                  <a:pt x="306328" y="309618"/>
                </a:lnTo>
                <a:lnTo>
                  <a:pt x="318664" y="357243"/>
                </a:lnTo>
                <a:lnTo>
                  <a:pt x="343284" y="390414"/>
                </a:lnTo>
                <a:lnTo>
                  <a:pt x="379846" y="407164"/>
                </a:lnTo>
                <a:lnTo>
                  <a:pt x="402590" y="409257"/>
                </a:lnTo>
                <a:lnTo>
                  <a:pt x="421494" y="408050"/>
                </a:lnTo>
                <a:lnTo>
                  <a:pt x="474192" y="389953"/>
                </a:lnTo>
                <a:lnTo>
                  <a:pt x="507441" y="368719"/>
                </a:lnTo>
                <a:lnTo>
                  <a:pt x="572122" y="368719"/>
                </a:lnTo>
                <a:lnTo>
                  <a:pt x="572122" y="356069"/>
                </a:lnTo>
                <a:lnTo>
                  <a:pt x="414604" y="356069"/>
                </a:lnTo>
                <a:lnTo>
                  <a:pt x="403109" y="354926"/>
                </a:lnTo>
                <a:lnTo>
                  <a:pt x="402652" y="354926"/>
                </a:lnTo>
                <a:lnTo>
                  <a:pt x="391877" y="351242"/>
                </a:lnTo>
                <a:lnTo>
                  <a:pt x="365388" y="311486"/>
                </a:lnTo>
                <a:lnTo>
                  <a:pt x="362064" y="274243"/>
                </a:lnTo>
                <a:lnTo>
                  <a:pt x="362064" y="109448"/>
                </a:lnTo>
                <a:close/>
              </a:path>
              <a:path w="1332229" h="409575">
                <a:moveTo>
                  <a:pt x="572122" y="368719"/>
                </a:moveTo>
                <a:lnTo>
                  <a:pt x="507441" y="368719"/>
                </a:lnTo>
                <a:lnTo>
                  <a:pt x="508477" y="375784"/>
                </a:lnTo>
                <a:lnTo>
                  <a:pt x="536850" y="403793"/>
                </a:lnTo>
                <a:lnTo>
                  <a:pt x="543991" y="405041"/>
                </a:lnTo>
                <a:lnTo>
                  <a:pt x="547890" y="405041"/>
                </a:lnTo>
                <a:lnTo>
                  <a:pt x="554431" y="404609"/>
                </a:lnTo>
                <a:lnTo>
                  <a:pt x="572122" y="403123"/>
                </a:lnTo>
                <a:lnTo>
                  <a:pt x="572122" y="368719"/>
                </a:lnTo>
                <a:close/>
              </a:path>
              <a:path w="1332229" h="409575">
                <a:moveTo>
                  <a:pt x="559460" y="109448"/>
                </a:moveTo>
                <a:lnTo>
                  <a:pt x="502183" y="109448"/>
                </a:lnTo>
                <a:lnTo>
                  <a:pt x="502183" y="290220"/>
                </a:lnTo>
                <a:lnTo>
                  <a:pt x="498420" y="299404"/>
                </a:lnTo>
                <a:lnTo>
                  <a:pt x="474776" y="331585"/>
                </a:lnTo>
                <a:lnTo>
                  <a:pt x="441839" y="351467"/>
                </a:lnTo>
                <a:lnTo>
                  <a:pt x="414604" y="356069"/>
                </a:lnTo>
                <a:lnTo>
                  <a:pt x="572122" y="356069"/>
                </a:lnTo>
                <a:lnTo>
                  <a:pt x="572122" y="354926"/>
                </a:lnTo>
                <a:lnTo>
                  <a:pt x="564108" y="354241"/>
                </a:lnTo>
                <a:lnTo>
                  <a:pt x="559981" y="353809"/>
                </a:lnTo>
                <a:lnTo>
                  <a:pt x="559714" y="353644"/>
                </a:lnTo>
                <a:lnTo>
                  <a:pt x="559549" y="353377"/>
                </a:lnTo>
                <a:lnTo>
                  <a:pt x="559460" y="109448"/>
                </a:lnTo>
                <a:close/>
              </a:path>
              <a:path w="1332229" h="409575">
                <a:moveTo>
                  <a:pt x="735584" y="104711"/>
                </a:moveTo>
                <a:lnTo>
                  <a:pt x="681216" y="116579"/>
                </a:lnTo>
                <a:lnTo>
                  <a:pt x="637843" y="150290"/>
                </a:lnTo>
                <a:lnTo>
                  <a:pt x="609701" y="199287"/>
                </a:lnTo>
                <a:lnTo>
                  <a:pt x="601133" y="237258"/>
                </a:lnTo>
                <a:lnTo>
                  <a:pt x="600062" y="257492"/>
                </a:lnTo>
                <a:lnTo>
                  <a:pt x="600709" y="272004"/>
                </a:lnTo>
                <a:lnTo>
                  <a:pt x="610412" y="314007"/>
                </a:lnTo>
                <a:lnTo>
                  <a:pt x="622827" y="339642"/>
                </a:lnTo>
                <a:lnTo>
                  <a:pt x="622912" y="339799"/>
                </a:lnTo>
                <a:lnTo>
                  <a:pt x="630670" y="351472"/>
                </a:lnTo>
                <a:lnTo>
                  <a:pt x="630768" y="351621"/>
                </a:lnTo>
                <a:lnTo>
                  <a:pt x="639699" y="362724"/>
                </a:lnTo>
                <a:lnTo>
                  <a:pt x="672153" y="389903"/>
                </a:lnTo>
                <a:lnTo>
                  <a:pt x="711835" y="406123"/>
                </a:lnTo>
                <a:lnTo>
                  <a:pt x="741337" y="409257"/>
                </a:lnTo>
                <a:lnTo>
                  <a:pt x="757489" y="408186"/>
                </a:lnTo>
                <a:lnTo>
                  <a:pt x="772623" y="405117"/>
                </a:lnTo>
                <a:lnTo>
                  <a:pt x="772916" y="405117"/>
                </a:lnTo>
                <a:lnTo>
                  <a:pt x="813995" y="386298"/>
                </a:lnTo>
                <a:lnTo>
                  <a:pt x="832396" y="372287"/>
                </a:lnTo>
                <a:lnTo>
                  <a:pt x="897699" y="372287"/>
                </a:lnTo>
                <a:lnTo>
                  <a:pt x="897699" y="356069"/>
                </a:lnTo>
                <a:lnTo>
                  <a:pt x="749134" y="356069"/>
                </a:lnTo>
                <a:lnTo>
                  <a:pt x="739786" y="355605"/>
                </a:lnTo>
                <a:lnTo>
                  <a:pt x="698477" y="339642"/>
                </a:lnTo>
                <a:lnTo>
                  <a:pt x="669073" y="304221"/>
                </a:lnTo>
                <a:lnTo>
                  <a:pt x="658918" y="267345"/>
                </a:lnTo>
                <a:lnTo>
                  <a:pt x="658495" y="257492"/>
                </a:lnTo>
                <a:lnTo>
                  <a:pt x="658878" y="247974"/>
                </a:lnTo>
                <a:lnTo>
                  <a:pt x="672198" y="203160"/>
                </a:lnTo>
                <a:lnTo>
                  <a:pt x="701954" y="170306"/>
                </a:lnTo>
                <a:lnTo>
                  <a:pt x="744410" y="157899"/>
                </a:lnTo>
                <a:lnTo>
                  <a:pt x="885211" y="157899"/>
                </a:lnTo>
                <a:lnTo>
                  <a:pt x="885209" y="146964"/>
                </a:lnTo>
                <a:lnTo>
                  <a:pt x="830567" y="146964"/>
                </a:lnTo>
                <a:lnTo>
                  <a:pt x="828386" y="143945"/>
                </a:lnTo>
                <a:lnTo>
                  <a:pt x="822929" y="139176"/>
                </a:lnTo>
                <a:lnTo>
                  <a:pt x="787052" y="115786"/>
                </a:lnTo>
                <a:lnTo>
                  <a:pt x="754157" y="106030"/>
                </a:lnTo>
                <a:lnTo>
                  <a:pt x="755048" y="106030"/>
                </a:lnTo>
                <a:lnTo>
                  <a:pt x="735584" y="104711"/>
                </a:lnTo>
                <a:close/>
              </a:path>
              <a:path w="1332229" h="409575">
                <a:moveTo>
                  <a:pt x="897699" y="372287"/>
                </a:moveTo>
                <a:lnTo>
                  <a:pt x="832396" y="372287"/>
                </a:lnTo>
                <a:lnTo>
                  <a:pt x="833551" y="379806"/>
                </a:lnTo>
                <a:lnTo>
                  <a:pt x="870348" y="405117"/>
                </a:lnTo>
                <a:lnTo>
                  <a:pt x="874207" y="405117"/>
                </a:lnTo>
                <a:lnTo>
                  <a:pt x="880313" y="404715"/>
                </a:lnTo>
                <a:lnTo>
                  <a:pt x="888143" y="403835"/>
                </a:lnTo>
                <a:lnTo>
                  <a:pt x="897699" y="402475"/>
                </a:lnTo>
                <a:lnTo>
                  <a:pt x="897699" y="372287"/>
                </a:lnTo>
                <a:close/>
              </a:path>
              <a:path w="1332229" h="409575">
                <a:moveTo>
                  <a:pt x="885211" y="157899"/>
                </a:moveTo>
                <a:lnTo>
                  <a:pt x="744410" y="157899"/>
                </a:lnTo>
                <a:lnTo>
                  <a:pt x="752697" y="158410"/>
                </a:lnTo>
                <a:lnTo>
                  <a:pt x="761061" y="159945"/>
                </a:lnTo>
                <a:lnTo>
                  <a:pt x="801783" y="181590"/>
                </a:lnTo>
                <a:lnTo>
                  <a:pt x="827887" y="216966"/>
                </a:lnTo>
                <a:lnTo>
                  <a:pt x="827887" y="298538"/>
                </a:lnTo>
                <a:lnTo>
                  <a:pt x="804726" y="334251"/>
                </a:lnTo>
                <a:lnTo>
                  <a:pt x="765251" y="354533"/>
                </a:lnTo>
                <a:lnTo>
                  <a:pt x="756970" y="356069"/>
                </a:lnTo>
                <a:lnTo>
                  <a:pt x="897699" y="356069"/>
                </a:lnTo>
                <a:lnTo>
                  <a:pt x="897699" y="354926"/>
                </a:lnTo>
                <a:lnTo>
                  <a:pt x="889685" y="354241"/>
                </a:lnTo>
                <a:lnTo>
                  <a:pt x="885596" y="353809"/>
                </a:lnTo>
                <a:lnTo>
                  <a:pt x="885431" y="353644"/>
                </a:lnTo>
                <a:lnTo>
                  <a:pt x="885253" y="353377"/>
                </a:lnTo>
                <a:lnTo>
                  <a:pt x="885211" y="157899"/>
                </a:lnTo>
                <a:close/>
              </a:path>
              <a:path w="1332229" h="409575">
                <a:moveTo>
                  <a:pt x="885177" y="0"/>
                </a:moveTo>
                <a:lnTo>
                  <a:pt x="827887" y="0"/>
                </a:lnTo>
                <a:lnTo>
                  <a:pt x="830155" y="124396"/>
                </a:lnTo>
                <a:lnTo>
                  <a:pt x="830181" y="125806"/>
                </a:lnTo>
                <a:lnTo>
                  <a:pt x="830306" y="132659"/>
                </a:lnTo>
                <a:lnTo>
                  <a:pt x="830389" y="137199"/>
                </a:lnTo>
                <a:lnTo>
                  <a:pt x="830512" y="143945"/>
                </a:lnTo>
                <a:lnTo>
                  <a:pt x="830567" y="146964"/>
                </a:lnTo>
                <a:lnTo>
                  <a:pt x="885209" y="146964"/>
                </a:lnTo>
                <a:lnTo>
                  <a:pt x="885177" y="0"/>
                </a:lnTo>
                <a:close/>
              </a:path>
              <a:path w="1332229" h="409575">
                <a:moveTo>
                  <a:pt x="1001420" y="0"/>
                </a:moveTo>
                <a:lnTo>
                  <a:pt x="944003" y="0"/>
                </a:lnTo>
                <a:lnTo>
                  <a:pt x="944003" y="74155"/>
                </a:lnTo>
                <a:lnTo>
                  <a:pt x="1001420" y="74155"/>
                </a:lnTo>
                <a:lnTo>
                  <a:pt x="1001420" y="0"/>
                </a:lnTo>
                <a:close/>
              </a:path>
              <a:path w="1332229" h="409575">
                <a:moveTo>
                  <a:pt x="1001420" y="109448"/>
                </a:moveTo>
                <a:lnTo>
                  <a:pt x="944003" y="109448"/>
                </a:lnTo>
                <a:lnTo>
                  <a:pt x="944003" y="404012"/>
                </a:lnTo>
                <a:lnTo>
                  <a:pt x="1001420" y="404012"/>
                </a:lnTo>
                <a:lnTo>
                  <a:pt x="1001420" y="109448"/>
                </a:lnTo>
                <a:close/>
              </a:path>
              <a:path w="1332229" h="409575">
                <a:moveTo>
                  <a:pt x="1185875" y="104711"/>
                </a:moveTo>
                <a:lnTo>
                  <a:pt x="1140971" y="111612"/>
                </a:lnTo>
                <a:lnTo>
                  <a:pt x="1102002" y="131400"/>
                </a:lnTo>
                <a:lnTo>
                  <a:pt x="1071225" y="161158"/>
                </a:lnTo>
                <a:lnTo>
                  <a:pt x="1049959" y="198805"/>
                </a:lnTo>
                <a:lnTo>
                  <a:pt x="1040017" y="242080"/>
                </a:lnTo>
                <a:lnTo>
                  <a:pt x="1039377" y="256984"/>
                </a:lnTo>
                <a:lnTo>
                  <a:pt x="1039378" y="258013"/>
                </a:lnTo>
                <a:lnTo>
                  <a:pt x="1045318" y="301294"/>
                </a:lnTo>
                <a:lnTo>
                  <a:pt x="1062877" y="340985"/>
                </a:lnTo>
                <a:lnTo>
                  <a:pt x="1090386" y="373739"/>
                </a:lnTo>
                <a:lnTo>
                  <a:pt x="1126680" y="397103"/>
                </a:lnTo>
                <a:lnTo>
                  <a:pt x="1169805" y="408497"/>
                </a:lnTo>
                <a:lnTo>
                  <a:pt x="1185367" y="409257"/>
                </a:lnTo>
                <a:lnTo>
                  <a:pt x="1201088" y="408497"/>
                </a:lnTo>
                <a:lnTo>
                  <a:pt x="1244434" y="397103"/>
                </a:lnTo>
                <a:lnTo>
                  <a:pt x="1280653" y="373739"/>
                </a:lnTo>
                <a:lnTo>
                  <a:pt x="1297275" y="356069"/>
                </a:lnTo>
                <a:lnTo>
                  <a:pt x="1185367" y="356069"/>
                </a:lnTo>
                <a:lnTo>
                  <a:pt x="1173594" y="355271"/>
                </a:lnTo>
                <a:lnTo>
                  <a:pt x="1131725" y="336289"/>
                </a:lnTo>
                <a:lnTo>
                  <a:pt x="1103907" y="296601"/>
                </a:lnTo>
                <a:lnTo>
                  <a:pt x="1097140" y="258013"/>
                </a:lnTo>
                <a:lnTo>
                  <a:pt x="1097907" y="244354"/>
                </a:lnTo>
                <a:lnTo>
                  <a:pt x="1109421" y="207505"/>
                </a:lnTo>
                <a:lnTo>
                  <a:pt x="1141641" y="171450"/>
                </a:lnTo>
                <a:lnTo>
                  <a:pt x="1185367" y="157899"/>
                </a:lnTo>
                <a:lnTo>
                  <a:pt x="1297020" y="157899"/>
                </a:lnTo>
                <a:lnTo>
                  <a:pt x="1290586" y="150355"/>
                </a:lnTo>
                <a:lnTo>
                  <a:pt x="1257096" y="123623"/>
                </a:lnTo>
                <a:lnTo>
                  <a:pt x="1216299" y="107778"/>
                </a:lnTo>
                <a:lnTo>
                  <a:pt x="1201405" y="105478"/>
                </a:lnTo>
                <a:lnTo>
                  <a:pt x="1185875" y="104711"/>
                </a:lnTo>
                <a:close/>
              </a:path>
              <a:path w="1332229" h="409575">
                <a:moveTo>
                  <a:pt x="1297020" y="157899"/>
                </a:moveTo>
                <a:lnTo>
                  <a:pt x="1185367" y="157899"/>
                </a:lnTo>
                <a:lnTo>
                  <a:pt x="1197600" y="158746"/>
                </a:lnTo>
                <a:lnTo>
                  <a:pt x="1197277" y="158746"/>
                </a:lnTo>
                <a:lnTo>
                  <a:pt x="1238896" y="178014"/>
                </a:lnTo>
                <a:lnTo>
                  <a:pt x="1267061" y="218288"/>
                </a:lnTo>
                <a:lnTo>
                  <a:pt x="1273962" y="256984"/>
                </a:lnTo>
                <a:lnTo>
                  <a:pt x="1273186" y="270338"/>
                </a:lnTo>
                <a:lnTo>
                  <a:pt x="1261567" y="307225"/>
                </a:lnTo>
                <a:lnTo>
                  <a:pt x="1229347" y="343154"/>
                </a:lnTo>
                <a:lnTo>
                  <a:pt x="1185367" y="356069"/>
                </a:lnTo>
                <a:lnTo>
                  <a:pt x="1297275" y="356069"/>
                </a:lnTo>
                <a:lnTo>
                  <a:pt x="1321015" y="315163"/>
                </a:lnTo>
                <a:lnTo>
                  <a:pt x="1331088" y="272461"/>
                </a:lnTo>
                <a:lnTo>
                  <a:pt x="1331738" y="256984"/>
                </a:lnTo>
                <a:lnTo>
                  <a:pt x="1331187" y="244354"/>
                </a:lnTo>
                <a:lnTo>
                  <a:pt x="1331088" y="242080"/>
                </a:lnTo>
                <a:lnTo>
                  <a:pt x="1321015" y="198805"/>
                </a:lnTo>
                <a:lnTo>
                  <a:pt x="1299918" y="161297"/>
                </a:lnTo>
                <a:lnTo>
                  <a:pt x="1297020" y="157899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54592" y="2810408"/>
            <a:ext cx="8047355" cy="5683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5272405">
              <a:lnSpc>
                <a:spcPct val="100600"/>
              </a:lnSpc>
              <a:spcBef>
                <a:spcPts val="90"/>
              </a:spcBef>
              <a:tabLst>
                <a:tab pos="3534410" algn="l"/>
              </a:tabLst>
            </a:pPr>
            <a:r>
              <a:rPr dirty="0" sz="4100" spc="135">
                <a:solidFill>
                  <a:srgbClr val="262425"/>
                </a:solidFill>
                <a:latin typeface="Trebuchet MS"/>
                <a:cs typeface="Trebuchet MS"/>
              </a:rPr>
              <a:t>technology </a:t>
            </a:r>
            <a:r>
              <a:rPr dirty="0" sz="4100" spc="90">
                <a:solidFill>
                  <a:srgbClr val="262425"/>
                </a:solidFill>
                <a:latin typeface="Trebuchet MS"/>
                <a:cs typeface="Trebuchet MS"/>
              </a:rPr>
              <a:t>converts</a:t>
            </a:r>
            <a:r>
              <a:rPr dirty="0" sz="4100" spc="-3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50">
                <a:solidFill>
                  <a:srgbClr val="262425"/>
                </a:solidFill>
                <a:latin typeface="Trebuchet MS"/>
                <a:cs typeface="Trebuchet MS"/>
              </a:rPr>
              <a:t>written</a:t>
            </a:r>
            <a:r>
              <a:rPr dirty="0" sz="4100" spc="-2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100">
                <a:solidFill>
                  <a:srgbClr val="262425"/>
                </a:solidFill>
                <a:latin typeface="Trebuchet MS"/>
                <a:cs typeface="Trebuchet MS"/>
              </a:rPr>
              <a:t>text</a:t>
            </a:r>
            <a:r>
              <a:rPr dirty="0" sz="4100" spc="-2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262425"/>
                </a:solidFill>
                <a:latin typeface="Trebuchet MS"/>
                <a:cs typeface="Trebuchet MS"/>
              </a:rPr>
              <a:t>into</a:t>
            </a:r>
            <a:r>
              <a:rPr dirty="0" sz="4100" spc="-21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175">
                <a:solidFill>
                  <a:srgbClr val="262425"/>
                </a:solidFill>
                <a:latin typeface="Trebuchet MS"/>
                <a:cs typeface="Trebuchet MS"/>
              </a:rPr>
              <a:t>spoken 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words.</a:t>
            </a:r>
            <a:r>
              <a:rPr dirty="0" sz="410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04">
                <a:solidFill>
                  <a:srgbClr val="262425"/>
                </a:solidFill>
                <a:latin typeface="Trebuchet MS"/>
                <a:cs typeface="Trebuchet MS"/>
              </a:rPr>
              <a:t>It</a:t>
            </a:r>
            <a:r>
              <a:rPr dirty="0" sz="410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120">
                <a:solidFill>
                  <a:srgbClr val="262425"/>
                </a:solidFill>
                <a:latin typeface="Trebuchet MS"/>
                <a:cs typeface="Trebuchet MS"/>
              </a:rPr>
              <a:t>plays</a:t>
            </a:r>
            <a:r>
              <a:rPr dirty="0" sz="41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85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dirty="0" sz="4100" spc="-26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85">
                <a:solidFill>
                  <a:srgbClr val="262425"/>
                </a:solidFill>
                <a:latin typeface="Trebuchet MS"/>
                <a:cs typeface="Trebuchet MS"/>
              </a:rPr>
              <a:t>vital</a:t>
            </a:r>
            <a:r>
              <a:rPr dirty="0" sz="4100" spc="-27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role</a:t>
            </a:r>
            <a:r>
              <a:rPr dirty="0" sz="41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262425"/>
                </a:solidFill>
                <a:latin typeface="Trebuchet MS"/>
                <a:cs typeface="Trebuchet MS"/>
              </a:rPr>
              <a:t>in </a:t>
            </a:r>
            <a:r>
              <a:rPr dirty="0" sz="4100" spc="140">
                <a:solidFill>
                  <a:srgbClr val="262425"/>
                </a:solidFill>
                <a:latin typeface="Trebuchet MS"/>
                <a:cs typeface="Trebuchet MS"/>
              </a:rPr>
              <a:t>enhancing</a:t>
            </a:r>
            <a:r>
              <a:rPr dirty="0" sz="4100" spc="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accessibility</a:t>
            </a:r>
            <a:r>
              <a:rPr dirty="0" sz="4100" spc="-5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262425"/>
                </a:solidFill>
                <a:latin typeface="Trebuchet MS"/>
                <a:cs typeface="Trebuchet MS"/>
              </a:rPr>
              <a:t>for </a:t>
            </a:r>
            <a:r>
              <a:rPr dirty="0" sz="4100" spc="45">
                <a:solidFill>
                  <a:srgbClr val="262425"/>
                </a:solidFill>
                <a:latin typeface="Trebuchet MS"/>
                <a:cs typeface="Trebuchet MS"/>
              </a:rPr>
              <a:t>individuals</a:t>
            </a:r>
            <a:r>
              <a:rPr dirty="0" sz="4100" spc="-2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35">
                <a:solidFill>
                  <a:srgbClr val="262425"/>
                </a:solidFill>
                <a:latin typeface="Trebuchet MS"/>
                <a:cs typeface="Trebuchet MS"/>
              </a:rPr>
              <a:t>with</a:t>
            </a:r>
            <a:r>
              <a:rPr dirty="0" sz="4100" spc="-28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50">
                <a:solidFill>
                  <a:srgbClr val="262425"/>
                </a:solidFill>
                <a:latin typeface="Trebuchet MS"/>
                <a:cs typeface="Trebuchet MS"/>
              </a:rPr>
              <a:t>visual 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impairments,</a:t>
            </a:r>
            <a:r>
              <a:rPr dirty="0" sz="41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80">
                <a:solidFill>
                  <a:srgbClr val="262425"/>
                </a:solidFill>
                <a:latin typeface="Trebuchet MS"/>
                <a:cs typeface="Trebuchet MS"/>
              </a:rPr>
              <a:t>allowing</a:t>
            </a:r>
            <a:r>
              <a:rPr dirty="0" sz="4100" spc="-14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110">
                <a:solidFill>
                  <a:srgbClr val="262425"/>
                </a:solidFill>
                <a:latin typeface="Trebuchet MS"/>
                <a:cs typeface="Trebuchet MS"/>
              </a:rPr>
              <a:t>them</a:t>
            </a:r>
            <a:r>
              <a:rPr dirty="0" sz="410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262425"/>
                </a:solidFill>
                <a:latin typeface="Trebuchet MS"/>
                <a:cs typeface="Trebuchet MS"/>
              </a:rPr>
              <a:t>to </a:t>
            </a:r>
            <a:r>
              <a:rPr dirty="0" sz="4100" spc="250">
                <a:solidFill>
                  <a:srgbClr val="262425"/>
                </a:solidFill>
                <a:latin typeface="Trebuchet MS"/>
                <a:cs typeface="Trebuchet MS"/>
              </a:rPr>
              <a:t>engage</a:t>
            </a:r>
            <a:r>
              <a:rPr dirty="0" sz="4100" spc="-3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with</a:t>
            </a:r>
            <a:r>
              <a:rPr dirty="0" sz="4100" spc="-2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20">
                <a:solidFill>
                  <a:srgbClr val="262425"/>
                </a:solidFill>
                <a:latin typeface="Trebuchet MS"/>
                <a:cs typeface="Trebuchet MS"/>
              </a:rPr>
              <a:t>digital</a:t>
            </a:r>
            <a:r>
              <a:rPr dirty="0" sz="4100" spc="-31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35">
                <a:solidFill>
                  <a:srgbClr val="262425"/>
                </a:solidFill>
                <a:latin typeface="Trebuchet MS"/>
                <a:cs typeface="Trebuchet MS"/>
              </a:rPr>
              <a:t>content </a:t>
            </a:r>
            <a:r>
              <a:rPr dirty="0" sz="4100" spc="95">
                <a:solidFill>
                  <a:srgbClr val="262425"/>
                </a:solidFill>
                <a:latin typeface="Trebuchet MS"/>
                <a:cs typeface="Trebuchet MS"/>
              </a:rPr>
              <a:t>through</a:t>
            </a:r>
            <a:r>
              <a:rPr dirty="0" sz="410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4100" spc="60">
                <a:solidFill>
                  <a:srgbClr val="262425"/>
                </a:solidFill>
                <a:latin typeface="Trebuchet MS"/>
                <a:cs typeface="Trebuchet MS"/>
              </a:rPr>
              <a:t>output</a:t>
            </a:r>
            <a:r>
              <a:rPr dirty="0" sz="4100" spc="-229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10">
                <a:solidFill>
                  <a:srgbClr val="262425"/>
                </a:solidFill>
                <a:latin typeface="Trebuchet MS"/>
                <a:cs typeface="Trebuchet MS"/>
              </a:rPr>
              <a:t>in</a:t>
            </a:r>
            <a:r>
              <a:rPr dirty="0" sz="4100" spc="-229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4100" spc="-10">
                <a:solidFill>
                  <a:srgbClr val="262425"/>
                </a:solidFill>
                <a:latin typeface="Trebuchet MS"/>
                <a:cs typeface="Trebuchet MS"/>
              </a:rPr>
              <a:t>multiple </a:t>
            </a:r>
            <a:r>
              <a:rPr dirty="0" sz="4100" spc="95">
                <a:solidFill>
                  <a:srgbClr val="262425"/>
                </a:solidFill>
                <a:latin typeface="Trebuchet MS"/>
                <a:cs typeface="Trebuchet MS"/>
              </a:rPr>
              <a:t>languages.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04348" y="1113815"/>
            <a:ext cx="10633075" cy="871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50" spc="-530" b="1">
                <a:latin typeface="Arial"/>
                <a:cs typeface="Arial"/>
              </a:rPr>
              <a:t>TEXT-</a:t>
            </a:r>
            <a:r>
              <a:rPr dirty="0" sz="5550" spc="-340" b="1">
                <a:latin typeface="Arial"/>
                <a:cs typeface="Arial"/>
              </a:rPr>
              <a:t>TO-</a:t>
            </a:r>
            <a:r>
              <a:rPr dirty="0" sz="5550" spc="-535" b="1">
                <a:latin typeface="Arial"/>
                <a:cs typeface="Arial"/>
              </a:rPr>
              <a:t>SPEECH</a:t>
            </a:r>
            <a:r>
              <a:rPr dirty="0" sz="5550" spc="-175" b="1">
                <a:latin typeface="Arial"/>
                <a:cs typeface="Arial"/>
              </a:rPr>
              <a:t> </a:t>
            </a:r>
            <a:r>
              <a:rPr dirty="0" sz="5550" spc="-400" b="1">
                <a:latin typeface="Arial"/>
                <a:cs typeface="Arial"/>
              </a:rPr>
              <a:t>(TTS)</a:t>
            </a:r>
            <a:r>
              <a:rPr dirty="0" sz="5550" spc="-180" b="1">
                <a:latin typeface="Arial"/>
                <a:cs typeface="Arial"/>
              </a:rPr>
              <a:t> </a:t>
            </a:r>
            <a:r>
              <a:rPr dirty="0" sz="5550" spc="-400" b="1">
                <a:latin typeface="Arial"/>
                <a:cs typeface="Arial"/>
              </a:rPr>
              <a:t>OVERVIEW</a:t>
            </a:r>
            <a:endParaRPr sz="555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3610" y="2388489"/>
            <a:ext cx="6210300" cy="65246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739303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32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010" y="1027741"/>
            <a:ext cx="8247989" cy="82296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073230" y="8575040"/>
            <a:ext cx="3442970" cy="1721485"/>
            <a:chOff x="6073230" y="8575040"/>
            <a:chExt cx="3442970" cy="1721485"/>
          </a:xfrm>
        </p:grpSpPr>
        <p:sp>
          <p:nvSpPr>
            <p:cNvPr id="6" name="object 6" descr="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46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4"/>
                  </a:lnTo>
                  <a:lnTo>
                    <a:pt x="186243" y="934540"/>
                  </a:lnTo>
                  <a:lnTo>
                    <a:pt x="229449" y="856058"/>
                  </a:lnTo>
                  <a:lnTo>
                    <a:pt x="276248" y="779739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3"/>
                  </a:lnTo>
                  <a:lnTo>
                    <a:pt x="501597" y="501822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59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05"/>
                  </a:lnTo>
                  <a:lnTo>
                    <a:pt x="1356231" y="37426"/>
                  </a:lnTo>
                  <a:lnTo>
                    <a:pt x="1444064" y="20866"/>
                  </a:lnTo>
                  <a:lnTo>
                    <a:pt x="1532621" y="9347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47"/>
                  </a:lnTo>
                  <a:lnTo>
                    <a:pt x="1979737" y="20866"/>
                  </a:lnTo>
                  <a:lnTo>
                    <a:pt x="2067583" y="37426"/>
                  </a:lnTo>
                  <a:lnTo>
                    <a:pt x="2154692" y="58305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59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2"/>
                  </a:lnTo>
                  <a:lnTo>
                    <a:pt x="2984129" y="566623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39"/>
                  </a:lnTo>
                  <a:lnTo>
                    <a:pt x="3194365" y="856058"/>
                  </a:lnTo>
                  <a:lnTo>
                    <a:pt x="3237558" y="934540"/>
                  </a:lnTo>
                  <a:lnTo>
                    <a:pt x="3275721" y="1015894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46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77"/>
                  </a:lnTo>
                  <a:lnTo>
                    <a:pt x="857985" y="23759"/>
                  </a:lnTo>
                  <a:lnTo>
                    <a:pt x="802549" y="36716"/>
                  </a:lnTo>
                  <a:lnTo>
                    <a:pt x="748549" y="53276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75"/>
                  </a:lnTo>
                  <a:lnTo>
                    <a:pt x="541907" y="145435"/>
                  </a:lnTo>
                  <a:lnTo>
                    <a:pt x="492949" y="174957"/>
                  </a:lnTo>
                  <a:lnTo>
                    <a:pt x="446149" y="206634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2"/>
                  </a:lnTo>
                  <a:lnTo>
                    <a:pt x="240955" y="401751"/>
                  </a:lnTo>
                  <a:lnTo>
                    <a:pt x="206399" y="446391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47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4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3"/>
                  </a:lnTo>
                  <a:lnTo>
                    <a:pt x="1205" y="1026701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1"/>
                  </a:lnTo>
                  <a:lnTo>
                    <a:pt x="2161170" y="970543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4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47"/>
                  </a:lnTo>
                  <a:lnTo>
                    <a:pt x="2048851" y="591830"/>
                  </a:lnTo>
                  <a:lnTo>
                    <a:pt x="2021483" y="542151"/>
                  </a:lnTo>
                  <a:lnTo>
                    <a:pt x="1991968" y="493191"/>
                  </a:lnTo>
                  <a:lnTo>
                    <a:pt x="1960294" y="446391"/>
                  </a:lnTo>
                  <a:lnTo>
                    <a:pt x="1925737" y="401751"/>
                  </a:lnTo>
                  <a:lnTo>
                    <a:pt x="1888285" y="358552"/>
                  </a:lnTo>
                  <a:lnTo>
                    <a:pt x="1849410" y="317515"/>
                  </a:lnTo>
                  <a:lnTo>
                    <a:pt x="1808377" y="278636"/>
                  </a:lnTo>
                  <a:lnTo>
                    <a:pt x="1765171" y="241195"/>
                  </a:lnTo>
                  <a:lnTo>
                    <a:pt x="1720531" y="206634"/>
                  </a:lnTo>
                  <a:lnTo>
                    <a:pt x="1673731" y="174957"/>
                  </a:lnTo>
                  <a:lnTo>
                    <a:pt x="1625497" y="145435"/>
                  </a:lnTo>
                  <a:lnTo>
                    <a:pt x="1575103" y="118075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76"/>
                  </a:lnTo>
                  <a:lnTo>
                    <a:pt x="1364143" y="36716"/>
                  </a:lnTo>
                  <a:lnTo>
                    <a:pt x="1308695" y="23759"/>
                  </a:lnTo>
                  <a:lnTo>
                    <a:pt x="1252548" y="13677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1"/>
                  </a:lnTo>
                  <a:lnTo>
                    <a:pt x="5523" y="970543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4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47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1"/>
                  </a:lnTo>
                  <a:lnTo>
                    <a:pt x="240955" y="401751"/>
                  </a:lnTo>
                  <a:lnTo>
                    <a:pt x="278395" y="358552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4"/>
                  </a:lnTo>
                  <a:lnTo>
                    <a:pt x="492949" y="174957"/>
                  </a:lnTo>
                  <a:lnTo>
                    <a:pt x="541907" y="145435"/>
                  </a:lnTo>
                  <a:lnTo>
                    <a:pt x="591590" y="118075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76"/>
                  </a:lnTo>
                  <a:lnTo>
                    <a:pt x="802549" y="36716"/>
                  </a:lnTo>
                  <a:lnTo>
                    <a:pt x="857985" y="23759"/>
                  </a:lnTo>
                  <a:lnTo>
                    <a:pt x="914144" y="13677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77"/>
                  </a:lnTo>
                  <a:lnTo>
                    <a:pt x="1308695" y="23759"/>
                  </a:lnTo>
                  <a:lnTo>
                    <a:pt x="1364143" y="36716"/>
                  </a:lnTo>
                  <a:lnTo>
                    <a:pt x="1418144" y="53276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75"/>
                  </a:lnTo>
                  <a:lnTo>
                    <a:pt x="1625497" y="145435"/>
                  </a:lnTo>
                  <a:lnTo>
                    <a:pt x="1673731" y="174957"/>
                  </a:lnTo>
                  <a:lnTo>
                    <a:pt x="1720531" y="206634"/>
                  </a:lnTo>
                  <a:lnTo>
                    <a:pt x="1765171" y="241195"/>
                  </a:lnTo>
                  <a:lnTo>
                    <a:pt x="1808377" y="278636"/>
                  </a:lnTo>
                  <a:lnTo>
                    <a:pt x="1849410" y="317515"/>
                  </a:lnTo>
                  <a:lnTo>
                    <a:pt x="1888285" y="358552"/>
                  </a:lnTo>
                  <a:lnTo>
                    <a:pt x="1925737" y="401751"/>
                  </a:lnTo>
                  <a:lnTo>
                    <a:pt x="1960294" y="446391"/>
                  </a:lnTo>
                  <a:lnTo>
                    <a:pt x="1991968" y="493191"/>
                  </a:lnTo>
                  <a:lnTo>
                    <a:pt x="2021483" y="542151"/>
                  </a:lnTo>
                  <a:lnTo>
                    <a:pt x="2048851" y="591830"/>
                  </a:lnTo>
                  <a:lnTo>
                    <a:pt x="2073324" y="642947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4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3"/>
                  </a:lnTo>
                  <a:lnTo>
                    <a:pt x="2165488" y="1026701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4921808" y="3648151"/>
            <a:ext cx="861060" cy="317500"/>
          </a:xfrm>
          <a:custGeom>
            <a:avLst/>
            <a:gdLst/>
            <a:ahLst/>
            <a:cxnLst/>
            <a:rect l="l" t="t" r="r" b="b"/>
            <a:pathLst>
              <a:path w="861060" h="317500">
                <a:moveTo>
                  <a:pt x="147624" y="0"/>
                </a:moveTo>
                <a:lnTo>
                  <a:pt x="131261" y="864"/>
                </a:lnTo>
                <a:lnTo>
                  <a:pt x="131838" y="864"/>
                </a:lnTo>
                <a:lnTo>
                  <a:pt x="117170" y="3278"/>
                </a:lnTo>
                <a:lnTo>
                  <a:pt x="75966" y="20236"/>
                </a:lnTo>
                <a:lnTo>
                  <a:pt x="41960" y="48463"/>
                </a:lnTo>
                <a:lnTo>
                  <a:pt x="17023" y="85267"/>
                </a:lnTo>
                <a:lnTo>
                  <a:pt x="2743" y="128044"/>
                </a:lnTo>
                <a:lnTo>
                  <a:pt x="0" y="158496"/>
                </a:lnTo>
                <a:lnTo>
                  <a:pt x="659" y="173293"/>
                </a:lnTo>
                <a:lnTo>
                  <a:pt x="10566" y="216611"/>
                </a:lnTo>
                <a:lnTo>
                  <a:pt x="31333" y="255985"/>
                </a:lnTo>
                <a:lnTo>
                  <a:pt x="61747" y="288032"/>
                </a:lnTo>
                <a:lnTo>
                  <a:pt x="100812" y="309459"/>
                </a:lnTo>
                <a:lnTo>
                  <a:pt x="115886" y="313690"/>
                </a:lnTo>
                <a:lnTo>
                  <a:pt x="116163" y="313690"/>
                </a:lnTo>
                <a:lnTo>
                  <a:pt x="131150" y="316090"/>
                </a:lnTo>
                <a:lnTo>
                  <a:pt x="131498" y="316090"/>
                </a:lnTo>
                <a:lnTo>
                  <a:pt x="147218" y="316890"/>
                </a:lnTo>
                <a:lnTo>
                  <a:pt x="162684" y="316090"/>
                </a:lnTo>
                <a:lnTo>
                  <a:pt x="205740" y="304088"/>
                </a:lnTo>
                <a:lnTo>
                  <a:pt x="242316" y="279475"/>
                </a:lnTo>
                <a:lnTo>
                  <a:pt x="248283" y="273405"/>
                </a:lnTo>
                <a:lnTo>
                  <a:pt x="147218" y="273405"/>
                </a:lnTo>
                <a:lnTo>
                  <a:pt x="136371" y="272827"/>
                </a:lnTo>
                <a:lnTo>
                  <a:pt x="97689" y="259071"/>
                </a:lnTo>
                <a:lnTo>
                  <a:pt x="68301" y="230534"/>
                </a:lnTo>
                <a:lnTo>
                  <a:pt x="50546" y="191417"/>
                </a:lnTo>
                <a:lnTo>
                  <a:pt x="46447" y="158902"/>
                </a:lnTo>
                <a:lnTo>
                  <a:pt x="46431" y="158496"/>
                </a:lnTo>
                <a:lnTo>
                  <a:pt x="53543" y="116433"/>
                </a:lnTo>
                <a:lnTo>
                  <a:pt x="74066" y="79349"/>
                </a:lnTo>
                <a:lnTo>
                  <a:pt x="105867" y="53441"/>
                </a:lnTo>
                <a:lnTo>
                  <a:pt x="147218" y="43992"/>
                </a:lnTo>
                <a:lnTo>
                  <a:pt x="248206" y="43992"/>
                </a:lnTo>
                <a:lnTo>
                  <a:pt x="244149" y="39594"/>
                </a:lnTo>
                <a:lnTo>
                  <a:pt x="207975" y="13817"/>
                </a:lnTo>
                <a:lnTo>
                  <a:pt x="163855" y="864"/>
                </a:lnTo>
                <a:lnTo>
                  <a:pt x="147624" y="0"/>
                </a:lnTo>
                <a:close/>
              </a:path>
              <a:path w="861060" h="317500">
                <a:moveTo>
                  <a:pt x="248206" y="43992"/>
                </a:moveTo>
                <a:lnTo>
                  <a:pt x="147218" y="43992"/>
                </a:lnTo>
                <a:lnTo>
                  <a:pt x="158401" y="44583"/>
                </a:lnTo>
                <a:lnTo>
                  <a:pt x="158155" y="44583"/>
                </a:lnTo>
                <a:lnTo>
                  <a:pt x="168830" y="46355"/>
                </a:lnTo>
                <a:lnTo>
                  <a:pt x="168634" y="46355"/>
                </a:lnTo>
                <a:lnTo>
                  <a:pt x="178209" y="49136"/>
                </a:lnTo>
                <a:lnTo>
                  <a:pt x="212413" y="70760"/>
                </a:lnTo>
                <a:lnTo>
                  <a:pt x="236531" y="105184"/>
                </a:lnTo>
                <a:lnTo>
                  <a:pt x="247541" y="147296"/>
                </a:lnTo>
                <a:lnTo>
                  <a:pt x="248005" y="158496"/>
                </a:lnTo>
                <a:lnTo>
                  <a:pt x="247567" y="169166"/>
                </a:lnTo>
                <a:lnTo>
                  <a:pt x="237095" y="210612"/>
                </a:lnTo>
                <a:lnTo>
                  <a:pt x="213695" y="245445"/>
                </a:lnTo>
                <a:lnTo>
                  <a:pt x="179370" y="267978"/>
                </a:lnTo>
                <a:lnTo>
                  <a:pt x="168930" y="271092"/>
                </a:lnTo>
                <a:lnTo>
                  <a:pt x="168677" y="271092"/>
                </a:lnTo>
                <a:lnTo>
                  <a:pt x="158400" y="272827"/>
                </a:lnTo>
                <a:lnTo>
                  <a:pt x="158088" y="272827"/>
                </a:lnTo>
                <a:lnTo>
                  <a:pt x="147218" y="273405"/>
                </a:lnTo>
                <a:lnTo>
                  <a:pt x="248283" y="273405"/>
                </a:lnTo>
                <a:lnTo>
                  <a:pt x="277425" y="232189"/>
                </a:lnTo>
                <a:lnTo>
                  <a:pt x="291693" y="189380"/>
                </a:lnTo>
                <a:lnTo>
                  <a:pt x="294436" y="158902"/>
                </a:lnTo>
                <a:lnTo>
                  <a:pt x="293775" y="144305"/>
                </a:lnTo>
                <a:lnTo>
                  <a:pt x="283870" y="101498"/>
                </a:lnTo>
                <a:lnTo>
                  <a:pt x="263221" y="62255"/>
                </a:lnTo>
                <a:lnTo>
                  <a:pt x="254203" y="50495"/>
                </a:lnTo>
                <a:lnTo>
                  <a:pt x="248206" y="43992"/>
                </a:lnTo>
                <a:close/>
              </a:path>
              <a:path w="861060" h="317500">
                <a:moveTo>
                  <a:pt x="461352" y="419"/>
                </a:moveTo>
                <a:lnTo>
                  <a:pt x="412586" y="8011"/>
                </a:lnTo>
                <a:lnTo>
                  <a:pt x="372506" y="29749"/>
                </a:lnTo>
                <a:lnTo>
                  <a:pt x="342293" y="61863"/>
                </a:lnTo>
                <a:lnTo>
                  <a:pt x="322447" y="100177"/>
                </a:lnTo>
                <a:lnTo>
                  <a:pt x="313125" y="142155"/>
                </a:lnTo>
                <a:lnTo>
                  <a:pt x="312508" y="156362"/>
                </a:lnTo>
                <a:lnTo>
                  <a:pt x="313092" y="169453"/>
                </a:lnTo>
                <a:lnTo>
                  <a:pt x="322973" y="214477"/>
                </a:lnTo>
                <a:lnTo>
                  <a:pt x="343853" y="254368"/>
                </a:lnTo>
                <a:lnTo>
                  <a:pt x="374507" y="287172"/>
                </a:lnTo>
                <a:lnTo>
                  <a:pt x="413581" y="309570"/>
                </a:lnTo>
                <a:lnTo>
                  <a:pt x="459320" y="317398"/>
                </a:lnTo>
                <a:lnTo>
                  <a:pt x="471320" y="316877"/>
                </a:lnTo>
                <a:lnTo>
                  <a:pt x="520264" y="304340"/>
                </a:lnTo>
                <a:lnTo>
                  <a:pt x="553605" y="284073"/>
                </a:lnTo>
                <a:lnTo>
                  <a:pt x="564202" y="273913"/>
                </a:lnTo>
                <a:lnTo>
                  <a:pt x="460946" y="273913"/>
                </a:lnTo>
                <a:lnTo>
                  <a:pt x="450323" y="273330"/>
                </a:lnTo>
                <a:lnTo>
                  <a:pt x="411853" y="259472"/>
                </a:lnTo>
                <a:lnTo>
                  <a:pt x="381824" y="230832"/>
                </a:lnTo>
                <a:lnTo>
                  <a:pt x="363285" y="191447"/>
                </a:lnTo>
                <a:lnTo>
                  <a:pt x="358940" y="158089"/>
                </a:lnTo>
                <a:lnTo>
                  <a:pt x="359352" y="147569"/>
                </a:lnTo>
                <a:lnTo>
                  <a:pt x="369235" y="106578"/>
                </a:lnTo>
                <a:lnTo>
                  <a:pt x="391762" y="71952"/>
                </a:lnTo>
                <a:lnTo>
                  <a:pt x="426255" y="49425"/>
                </a:lnTo>
                <a:lnTo>
                  <a:pt x="459727" y="43992"/>
                </a:lnTo>
                <a:lnTo>
                  <a:pt x="560764" y="43992"/>
                </a:lnTo>
                <a:lnTo>
                  <a:pt x="547904" y="30785"/>
                </a:lnTo>
                <a:lnTo>
                  <a:pt x="533590" y="19913"/>
                </a:lnTo>
                <a:lnTo>
                  <a:pt x="517795" y="11381"/>
                </a:lnTo>
                <a:lnTo>
                  <a:pt x="500491" y="5289"/>
                </a:lnTo>
                <a:lnTo>
                  <a:pt x="481676" y="1636"/>
                </a:lnTo>
                <a:lnTo>
                  <a:pt x="461352" y="419"/>
                </a:lnTo>
                <a:close/>
              </a:path>
              <a:path w="861060" h="317500">
                <a:moveTo>
                  <a:pt x="548119" y="215798"/>
                </a:moveTo>
                <a:lnTo>
                  <a:pt x="522211" y="252171"/>
                </a:lnTo>
                <a:lnTo>
                  <a:pt x="484261" y="270886"/>
                </a:lnTo>
                <a:lnTo>
                  <a:pt x="460946" y="273913"/>
                </a:lnTo>
                <a:lnTo>
                  <a:pt x="564202" y="273913"/>
                </a:lnTo>
                <a:lnTo>
                  <a:pt x="572325" y="263779"/>
                </a:lnTo>
                <a:lnTo>
                  <a:pt x="580255" y="250830"/>
                </a:lnTo>
                <a:lnTo>
                  <a:pt x="587235" y="236016"/>
                </a:lnTo>
                <a:lnTo>
                  <a:pt x="548119" y="215798"/>
                </a:lnTo>
                <a:close/>
              </a:path>
              <a:path w="861060" h="317500">
                <a:moveTo>
                  <a:pt x="560740" y="43992"/>
                </a:moveTo>
                <a:lnTo>
                  <a:pt x="459727" y="43992"/>
                </a:lnTo>
                <a:lnTo>
                  <a:pt x="467201" y="44278"/>
                </a:lnTo>
                <a:lnTo>
                  <a:pt x="474689" y="45135"/>
                </a:lnTo>
                <a:lnTo>
                  <a:pt x="511168" y="58680"/>
                </a:lnTo>
                <a:lnTo>
                  <a:pt x="537484" y="87983"/>
                </a:lnTo>
                <a:lnTo>
                  <a:pt x="543953" y="100177"/>
                </a:lnTo>
                <a:lnTo>
                  <a:pt x="581545" y="76809"/>
                </a:lnTo>
                <a:lnTo>
                  <a:pt x="571882" y="59236"/>
                </a:lnTo>
                <a:lnTo>
                  <a:pt x="560740" y="43992"/>
                </a:lnTo>
                <a:close/>
              </a:path>
              <a:path w="861060" h="317500">
                <a:moveTo>
                  <a:pt x="750976" y="2133"/>
                </a:moveTo>
                <a:lnTo>
                  <a:pt x="617575" y="2133"/>
                </a:lnTo>
                <a:lnTo>
                  <a:pt x="617575" y="314858"/>
                </a:lnTo>
                <a:lnTo>
                  <a:pt x="663905" y="314858"/>
                </a:lnTo>
                <a:lnTo>
                  <a:pt x="663905" y="205841"/>
                </a:lnTo>
                <a:lnTo>
                  <a:pt x="791543" y="205841"/>
                </a:lnTo>
                <a:lnTo>
                  <a:pt x="786638" y="198120"/>
                </a:lnTo>
                <a:lnTo>
                  <a:pt x="792019" y="196333"/>
                </a:lnTo>
                <a:lnTo>
                  <a:pt x="798199" y="193013"/>
                </a:lnTo>
                <a:lnTo>
                  <a:pt x="827432" y="165912"/>
                </a:lnTo>
                <a:lnTo>
                  <a:pt x="829456" y="162763"/>
                </a:lnTo>
                <a:lnTo>
                  <a:pt x="663905" y="162763"/>
                </a:lnTo>
                <a:lnTo>
                  <a:pt x="663905" y="45212"/>
                </a:lnTo>
                <a:lnTo>
                  <a:pt x="828414" y="45212"/>
                </a:lnTo>
                <a:lnTo>
                  <a:pt x="826187" y="41903"/>
                </a:lnTo>
                <a:lnTo>
                  <a:pt x="798136" y="15574"/>
                </a:lnTo>
                <a:lnTo>
                  <a:pt x="761361" y="2680"/>
                </a:lnTo>
                <a:lnTo>
                  <a:pt x="750976" y="2133"/>
                </a:lnTo>
                <a:close/>
              </a:path>
              <a:path w="861060" h="317500">
                <a:moveTo>
                  <a:pt x="791543" y="205841"/>
                </a:moveTo>
                <a:lnTo>
                  <a:pt x="737870" y="205841"/>
                </a:lnTo>
                <a:lnTo>
                  <a:pt x="807364" y="314858"/>
                </a:lnTo>
                <a:lnTo>
                  <a:pt x="860806" y="314858"/>
                </a:lnTo>
                <a:lnTo>
                  <a:pt x="791543" y="205841"/>
                </a:lnTo>
                <a:close/>
              </a:path>
              <a:path w="861060" h="317500">
                <a:moveTo>
                  <a:pt x="828414" y="45212"/>
                </a:moveTo>
                <a:lnTo>
                  <a:pt x="749350" y="45212"/>
                </a:lnTo>
                <a:lnTo>
                  <a:pt x="756166" y="45714"/>
                </a:lnTo>
                <a:lnTo>
                  <a:pt x="762687" y="47220"/>
                </a:lnTo>
                <a:lnTo>
                  <a:pt x="793546" y="74472"/>
                </a:lnTo>
                <a:lnTo>
                  <a:pt x="800658" y="103530"/>
                </a:lnTo>
                <a:lnTo>
                  <a:pt x="800270" y="111236"/>
                </a:lnTo>
                <a:lnTo>
                  <a:pt x="782538" y="150327"/>
                </a:lnTo>
                <a:lnTo>
                  <a:pt x="751890" y="162763"/>
                </a:lnTo>
                <a:lnTo>
                  <a:pt x="829456" y="162763"/>
                </a:lnTo>
                <a:lnTo>
                  <a:pt x="844778" y="125934"/>
                </a:lnTo>
                <a:lnTo>
                  <a:pt x="846988" y="103530"/>
                </a:lnTo>
                <a:lnTo>
                  <a:pt x="846624" y="95807"/>
                </a:lnTo>
                <a:lnTo>
                  <a:pt x="836141" y="58213"/>
                </a:lnTo>
                <a:lnTo>
                  <a:pt x="831545" y="49861"/>
                </a:lnTo>
                <a:lnTo>
                  <a:pt x="828414" y="45212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011049" y="3650284"/>
            <a:ext cx="791845" cy="313055"/>
          </a:xfrm>
          <a:custGeom>
            <a:avLst/>
            <a:gdLst/>
            <a:ahLst/>
            <a:cxnLst/>
            <a:rect l="l" t="t" r="r" b="b"/>
            <a:pathLst>
              <a:path w="791845" h="313054">
                <a:moveTo>
                  <a:pt x="36880" y="0"/>
                </a:moveTo>
                <a:lnTo>
                  <a:pt x="0" y="0"/>
                </a:lnTo>
                <a:lnTo>
                  <a:pt x="0" y="312724"/>
                </a:lnTo>
                <a:lnTo>
                  <a:pt x="46329" y="312724"/>
                </a:lnTo>
                <a:lnTo>
                  <a:pt x="46329" y="87172"/>
                </a:lnTo>
                <a:lnTo>
                  <a:pt x="105502" y="87172"/>
                </a:lnTo>
                <a:lnTo>
                  <a:pt x="36880" y="0"/>
                </a:lnTo>
                <a:close/>
              </a:path>
              <a:path w="791845" h="313054">
                <a:moveTo>
                  <a:pt x="105502" y="87172"/>
                </a:moveTo>
                <a:lnTo>
                  <a:pt x="46329" y="87172"/>
                </a:lnTo>
                <a:lnTo>
                  <a:pt x="224536" y="312724"/>
                </a:lnTo>
                <a:lnTo>
                  <a:pt x="264452" y="312724"/>
                </a:lnTo>
                <a:lnTo>
                  <a:pt x="264452" y="230124"/>
                </a:lnTo>
                <a:lnTo>
                  <a:pt x="218033" y="230124"/>
                </a:lnTo>
                <a:lnTo>
                  <a:pt x="105502" y="87172"/>
                </a:lnTo>
                <a:close/>
              </a:path>
              <a:path w="791845" h="313054">
                <a:moveTo>
                  <a:pt x="264452" y="406"/>
                </a:moveTo>
                <a:lnTo>
                  <a:pt x="218033" y="406"/>
                </a:lnTo>
                <a:lnTo>
                  <a:pt x="218033" y="230124"/>
                </a:lnTo>
                <a:lnTo>
                  <a:pt x="264452" y="230124"/>
                </a:lnTo>
                <a:lnTo>
                  <a:pt x="264452" y="406"/>
                </a:lnTo>
                <a:close/>
              </a:path>
              <a:path w="791845" h="313054">
                <a:moveTo>
                  <a:pt x="367576" y="0"/>
                </a:moveTo>
                <a:lnTo>
                  <a:pt x="321246" y="0"/>
                </a:lnTo>
                <a:lnTo>
                  <a:pt x="321246" y="312724"/>
                </a:lnTo>
                <a:lnTo>
                  <a:pt x="538264" y="312724"/>
                </a:lnTo>
                <a:lnTo>
                  <a:pt x="538264" y="269646"/>
                </a:lnTo>
                <a:lnTo>
                  <a:pt x="367576" y="269646"/>
                </a:lnTo>
                <a:lnTo>
                  <a:pt x="367576" y="0"/>
                </a:lnTo>
                <a:close/>
              </a:path>
              <a:path w="791845" h="313054">
                <a:moveTo>
                  <a:pt x="694804" y="0"/>
                </a:moveTo>
                <a:lnTo>
                  <a:pt x="563841" y="0"/>
                </a:lnTo>
                <a:lnTo>
                  <a:pt x="563841" y="312724"/>
                </a:lnTo>
                <a:lnTo>
                  <a:pt x="610171" y="312724"/>
                </a:lnTo>
                <a:lnTo>
                  <a:pt x="610171" y="203708"/>
                </a:lnTo>
                <a:lnTo>
                  <a:pt x="697242" y="203708"/>
                </a:lnTo>
                <a:lnTo>
                  <a:pt x="735897" y="195424"/>
                </a:lnTo>
                <a:lnTo>
                  <a:pt x="773251" y="162076"/>
                </a:lnTo>
                <a:lnTo>
                  <a:pt x="774084" y="160629"/>
                </a:lnTo>
                <a:lnTo>
                  <a:pt x="610171" y="160629"/>
                </a:lnTo>
                <a:lnTo>
                  <a:pt x="610171" y="43078"/>
                </a:lnTo>
                <a:lnTo>
                  <a:pt x="772315" y="43078"/>
                </a:lnTo>
                <a:lnTo>
                  <a:pt x="770103" y="39769"/>
                </a:lnTo>
                <a:lnTo>
                  <a:pt x="742185" y="13440"/>
                </a:lnTo>
                <a:lnTo>
                  <a:pt x="705153" y="547"/>
                </a:lnTo>
                <a:lnTo>
                  <a:pt x="694804" y="0"/>
                </a:lnTo>
                <a:close/>
              </a:path>
              <a:path w="791845" h="313054">
                <a:moveTo>
                  <a:pt x="772315" y="43078"/>
                </a:moveTo>
                <a:lnTo>
                  <a:pt x="693483" y="43078"/>
                </a:lnTo>
                <a:lnTo>
                  <a:pt x="700158" y="43554"/>
                </a:lnTo>
                <a:lnTo>
                  <a:pt x="706564" y="44983"/>
                </a:lnTo>
                <a:lnTo>
                  <a:pt x="737476" y="71831"/>
                </a:lnTo>
                <a:lnTo>
                  <a:pt x="744791" y="101396"/>
                </a:lnTo>
                <a:lnTo>
                  <a:pt x="744403" y="109231"/>
                </a:lnTo>
                <a:lnTo>
                  <a:pt x="726671" y="148207"/>
                </a:lnTo>
                <a:lnTo>
                  <a:pt x="696023" y="160629"/>
                </a:lnTo>
                <a:lnTo>
                  <a:pt x="774084" y="160629"/>
                </a:lnTo>
                <a:lnTo>
                  <a:pt x="790498" y="114324"/>
                </a:lnTo>
                <a:lnTo>
                  <a:pt x="791222" y="101396"/>
                </a:lnTo>
                <a:lnTo>
                  <a:pt x="790843" y="93528"/>
                </a:lnTo>
                <a:lnTo>
                  <a:pt x="780058" y="56079"/>
                </a:lnTo>
                <a:lnTo>
                  <a:pt x="775423" y="47728"/>
                </a:lnTo>
                <a:lnTo>
                  <a:pt x="772315" y="43078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838008" y="3648151"/>
            <a:ext cx="756285" cy="317500"/>
          </a:xfrm>
          <a:custGeom>
            <a:avLst/>
            <a:gdLst/>
            <a:ahLst/>
            <a:cxnLst/>
            <a:rect l="l" t="t" r="r" b="b"/>
            <a:pathLst>
              <a:path w="756284" h="317500">
                <a:moveTo>
                  <a:pt x="151676" y="45212"/>
                </a:moveTo>
                <a:lnTo>
                  <a:pt x="105257" y="45212"/>
                </a:lnTo>
                <a:lnTo>
                  <a:pt x="105257" y="314858"/>
                </a:lnTo>
                <a:lnTo>
                  <a:pt x="151676" y="314858"/>
                </a:lnTo>
                <a:lnTo>
                  <a:pt x="151676" y="45212"/>
                </a:lnTo>
                <a:close/>
              </a:path>
              <a:path w="756284" h="317500">
                <a:moveTo>
                  <a:pt x="405511" y="45212"/>
                </a:moveTo>
                <a:lnTo>
                  <a:pt x="359092" y="45212"/>
                </a:lnTo>
                <a:lnTo>
                  <a:pt x="359092" y="314858"/>
                </a:lnTo>
                <a:lnTo>
                  <a:pt x="405511" y="314858"/>
                </a:lnTo>
                <a:lnTo>
                  <a:pt x="405511" y="45212"/>
                </a:lnTo>
                <a:close/>
              </a:path>
              <a:path w="756284" h="317500">
                <a:moveTo>
                  <a:pt x="253834" y="2133"/>
                </a:moveTo>
                <a:lnTo>
                  <a:pt x="0" y="2133"/>
                </a:lnTo>
                <a:lnTo>
                  <a:pt x="0" y="45212"/>
                </a:lnTo>
                <a:lnTo>
                  <a:pt x="253834" y="45212"/>
                </a:lnTo>
                <a:lnTo>
                  <a:pt x="253834" y="2133"/>
                </a:lnTo>
                <a:close/>
              </a:path>
              <a:path w="756284" h="317500">
                <a:moveTo>
                  <a:pt x="256933" y="2133"/>
                </a:moveTo>
                <a:lnTo>
                  <a:pt x="253834" y="2133"/>
                </a:lnTo>
                <a:lnTo>
                  <a:pt x="253834" y="45212"/>
                </a:lnTo>
                <a:lnTo>
                  <a:pt x="256933" y="45212"/>
                </a:lnTo>
                <a:lnTo>
                  <a:pt x="256933" y="2133"/>
                </a:lnTo>
                <a:close/>
              </a:path>
              <a:path w="756284" h="317500">
                <a:moveTo>
                  <a:pt x="510768" y="2133"/>
                </a:moveTo>
                <a:lnTo>
                  <a:pt x="256933" y="2133"/>
                </a:lnTo>
                <a:lnTo>
                  <a:pt x="256933" y="45212"/>
                </a:lnTo>
                <a:lnTo>
                  <a:pt x="510768" y="45212"/>
                </a:lnTo>
                <a:lnTo>
                  <a:pt x="510768" y="2133"/>
                </a:lnTo>
                <a:close/>
              </a:path>
              <a:path w="756284" h="317500">
                <a:moveTo>
                  <a:pt x="535508" y="227990"/>
                </a:moveTo>
                <a:lnTo>
                  <a:pt x="511429" y="267512"/>
                </a:lnTo>
                <a:lnTo>
                  <a:pt x="522473" y="276930"/>
                </a:lnTo>
                <a:lnTo>
                  <a:pt x="533165" y="285065"/>
                </a:lnTo>
                <a:lnTo>
                  <a:pt x="573757" y="306143"/>
                </a:lnTo>
                <a:lnTo>
                  <a:pt x="617647" y="316152"/>
                </a:lnTo>
                <a:lnTo>
                  <a:pt x="641070" y="317398"/>
                </a:lnTo>
                <a:lnTo>
                  <a:pt x="652839" y="317086"/>
                </a:lnTo>
                <a:lnTo>
                  <a:pt x="664288" y="316152"/>
                </a:lnTo>
                <a:lnTo>
                  <a:pt x="675266" y="314596"/>
                </a:lnTo>
                <a:lnTo>
                  <a:pt x="685796" y="312420"/>
                </a:lnTo>
                <a:lnTo>
                  <a:pt x="685934" y="312420"/>
                </a:lnTo>
                <a:lnTo>
                  <a:pt x="722858" y="296164"/>
                </a:lnTo>
                <a:lnTo>
                  <a:pt x="743676" y="274320"/>
                </a:lnTo>
                <a:lnTo>
                  <a:pt x="641985" y="274320"/>
                </a:lnTo>
                <a:lnTo>
                  <a:pt x="634129" y="274136"/>
                </a:lnTo>
                <a:lnTo>
                  <a:pt x="627199" y="273641"/>
                </a:lnTo>
                <a:lnTo>
                  <a:pt x="626875" y="273641"/>
                </a:lnTo>
                <a:lnTo>
                  <a:pt x="618837" y="272664"/>
                </a:lnTo>
                <a:lnTo>
                  <a:pt x="577664" y="260012"/>
                </a:lnTo>
                <a:lnTo>
                  <a:pt x="542725" y="235307"/>
                </a:lnTo>
                <a:lnTo>
                  <a:pt x="535508" y="227990"/>
                </a:lnTo>
                <a:close/>
              </a:path>
              <a:path w="756284" h="317500">
                <a:moveTo>
                  <a:pt x="638632" y="0"/>
                </a:moveTo>
                <a:lnTo>
                  <a:pt x="593690" y="6000"/>
                </a:lnTo>
                <a:lnTo>
                  <a:pt x="557452" y="23879"/>
                </a:lnTo>
                <a:lnTo>
                  <a:pt x="533198" y="53454"/>
                </a:lnTo>
                <a:lnTo>
                  <a:pt x="524738" y="93573"/>
                </a:lnTo>
                <a:lnTo>
                  <a:pt x="525493" y="106210"/>
                </a:lnTo>
                <a:lnTo>
                  <a:pt x="543577" y="144438"/>
                </a:lnTo>
                <a:lnTo>
                  <a:pt x="583555" y="166958"/>
                </a:lnTo>
                <a:lnTo>
                  <a:pt x="625830" y="179019"/>
                </a:lnTo>
                <a:lnTo>
                  <a:pt x="639532" y="182286"/>
                </a:lnTo>
                <a:lnTo>
                  <a:pt x="651987" y="185575"/>
                </a:lnTo>
                <a:lnTo>
                  <a:pt x="689224" y="199440"/>
                </a:lnTo>
                <a:lnTo>
                  <a:pt x="708228" y="221792"/>
                </a:lnTo>
                <a:lnTo>
                  <a:pt x="708228" y="231749"/>
                </a:lnTo>
                <a:lnTo>
                  <a:pt x="682062" y="268224"/>
                </a:lnTo>
                <a:lnTo>
                  <a:pt x="641985" y="274320"/>
                </a:lnTo>
                <a:lnTo>
                  <a:pt x="743676" y="274320"/>
                </a:lnTo>
                <a:lnTo>
                  <a:pt x="756285" y="228803"/>
                </a:lnTo>
                <a:lnTo>
                  <a:pt x="755394" y="214720"/>
                </a:lnTo>
                <a:lnTo>
                  <a:pt x="734354" y="173120"/>
                </a:lnTo>
                <a:lnTo>
                  <a:pt x="691041" y="149435"/>
                </a:lnTo>
                <a:lnTo>
                  <a:pt x="647065" y="137566"/>
                </a:lnTo>
                <a:lnTo>
                  <a:pt x="633868" y="134361"/>
                </a:lnTo>
                <a:lnTo>
                  <a:pt x="594510" y="122250"/>
                </a:lnTo>
                <a:lnTo>
                  <a:pt x="571881" y="98958"/>
                </a:lnTo>
                <a:lnTo>
                  <a:pt x="571881" y="89408"/>
                </a:lnTo>
                <a:lnTo>
                  <a:pt x="596161" y="50107"/>
                </a:lnTo>
                <a:lnTo>
                  <a:pt x="638225" y="43078"/>
                </a:lnTo>
                <a:lnTo>
                  <a:pt x="743006" y="43078"/>
                </a:lnTo>
                <a:lnTo>
                  <a:pt x="744181" y="41148"/>
                </a:lnTo>
                <a:lnTo>
                  <a:pt x="710247" y="16459"/>
                </a:lnTo>
                <a:lnTo>
                  <a:pt x="667923" y="2400"/>
                </a:lnTo>
                <a:lnTo>
                  <a:pt x="648726" y="266"/>
                </a:lnTo>
                <a:lnTo>
                  <a:pt x="638632" y="0"/>
                </a:lnTo>
                <a:close/>
              </a:path>
              <a:path w="756284" h="317500">
                <a:moveTo>
                  <a:pt x="743006" y="43078"/>
                </a:moveTo>
                <a:lnTo>
                  <a:pt x="646480" y="43078"/>
                </a:lnTo>
                <a:lnTo>
                  <a:pt x="654278" y="43865"/>
                </a:lnTo>
                <a:lnTo>
                  <a:pt x="668972" y="46977"/>
                </a:lnTo>
                <a:lnTo>
                  <a:pt x="703499" y="63682"/>
                </a:lnTo>
                <a:lnTo>
                  <a:pt x="720115" y="80670"/>
                </a:lnTo>
                <a:lnTo>
                  <a:pt x="743006" y="43078"/>
                </a:lnTo>
                <a:close/>
              </a:path>
            </a:pathLst>
          </a:custGeom>
          <a:solidFill>
            <a:srgbClr val="2624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421" y="5632678"/>
            <a:ext cx="2251506" cy="41381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401470" y="3534162"/>
            <a:ext cx="7694295" cy="3515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  <a:tabLst>
                <a:tab pos="4371975" algn="l"/>
                <a:tab pos="5394960" algn="l"/>
                <a:tab pos="5937250" algn="l"/>
              </a:tabLst>
            </a:pPr>
            <a:r>
              <a:rPr dirty="0" sz="3250" spc="114">
                <a:solidFill>
                  <a:srgbClr val="262425"/>
                </a:solidFill>
                <a:latin typeface="Trebuchet MS"/>
                <a:cs typeface="Trebuchet MS"/>
              </a:rPr>
              <a:t>The</a:t>
            </a:r>
            <a:r>
              <a:rPr dirty="0" sz="32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integration</a:t>
            </a:r>
            <a:r>
              <a:rPr dirty="0" sz="32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25">
                <a:solidFill>
                  <a:srgbClr val="262425"/>
                </a:solidFill>
                <a:latin typeface="Trebuchet MS"/>
                <a:cs typeface="Trebuchet MS"/>
              </a:rPr>
              <a:t>of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250" spc="-505">
                <a:solidFill>
                  <a:srgbClr val="262425"/>
                </a:solidFill>
                <a:latin typeface="Trebuchet MS"/>
                <a:cs typeface="Trebuchet MS"/>
              </a:rPr>
              <a:t>,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	</a:t>
            </a:r>
            <a:r>
              <a:rPr dirty="0" sz="3250" spc="-455">
                <a:solidFill>
                  <a:srgbClr val="262425"/>
                </a:solidFill>
                <a:latin typeface="Trebuchet MS"/>
                <a:cs typeface="Trebuchet MS"/>
              </a:rPr>
              <a:t>,</a:t>
            </a:r>
            <a:r>
              <a:rPr dirty="0" sz="3250" spc="-14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05">
                <a:solidFill>
                  <a:srgbClr val="262425"/>
                </a:solidFill>
                <a:latin typeface="Trebuchet MS"/>
                <a:cs typeface="Trebuchet MS"/>
              </a:rPr>
              <a:t>and </a:t>
            </a:r>
            <a:r>
              <a:rPr dirty="0" sz="3250" spc="95">
                <a:solidFill>
                  <a:srgbClr val="262425"/>
                </a:solidFill>
                <a:latin typeface="Trebuchet MS"/>
                <a:cs typeface="Trebuchet MS"/>
              </a:rPr>
              <a:t>technologies</a:t>
            </a:r>
            <a:r>
              <a:rPr dirty="0" sz="325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262425"/>
                </a:solidFill>
                <a:latin typeface="Trebuchet MS"/>
                <a:cs typeface="Trebuchet MS"/>
              </a:rPr>
              <a:t>creates</a:t>
            </a:r>
            <a:r>
              <a:rPr dirty="0" sz="325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65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dirty="0" sz="3250" spc="-1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55">
                <a:solidFill>
                  <a:srgbClr val="262425"/>
                </a:solidFill>
                <a:latin typeface="Trebuchet MS"/>
                <a:cs typeface="Trebuchet MS"/>
              </a:rPr>
              <a:t>powerful</a:t>
            </a:r>
            <a:r>
              <a:rPr dirty="0" sz="3250" spc="-22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25">
                <a:solidFill>
                  <a:srgbClr val="262425"/>
                </a:solidFill>
                <a:latin typeface="Trebuchet MS"/>
                <a:cs typeface="Trebuchet MS"/>
              </a:rPr>
              <a:t>system </a:t>
            </a:r>
            <a:r>
              <a:rPr dirty="0" sz="3250" spc="-45">
                <a:solidFill>
                  <a:srgbClr val="262425"/>
                </a:solidFill>
                <a:latin typeface="Trebuchet MS"/>
                <a:cs typeface="Trebuchet MS"/>
              </a:rPr>
              <a:t>that</a:t>
            </a:r>
            <a:r>
              <a:rPr dirty="0" sz="325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20">
                <a:solidFill>
                  <a:srgbClr val="262425"/>
                </a:solidFill>
                <a:latin typeface="Trebuchet MS"/>
                <a:cs typeface="Trebuchet MS"/>
              </a:rPr>
              <a:t>can</a:t>
            </a:r>
            <a:r>
              <a:rPr dirty="0" sz="32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45">
                <a:solidFill>
                  <a:srgbClr val="262425"/>
                </a:solidFill>
                <a:latin typeface="Trebuchet MS"/>
                <a:cs typeface="Trebuchet MS"/>
              </a:rPr>
              <a:t>process</a:t>
            </a:r>
            <a:r>
              <a:rPr dirty="0" sz="32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80">
                <a:solidFill>
                  <a:srgbClr val="262425"/>
                </a:solidFill>
                <a:latin typeface="Trebuchet MS"/>
                <a:cs typeface="Trebuchet MS"/>
              </a:rPr>
              <a:t>text</a:t>
            </a:r>
            <a:r>
              <a:rPr dirty="0" sz="32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from</a:t>
            </a:r>
            <a:r>
              <a:rPr dirty="0" sz="32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110">
                <a:solidFill>
                  <a:srgbClr val="262425"/>
                </a:solidFill>
                <a:latin typeface="Trebuchet MS"/>
                <a:cs typeface="Trebuchet MS"/>
              </a:rPr>
              <a:t>files,</a:t>
            </a:r>
            <a:r>
              <a:rPr dirty="0" sz="3250" spc="-114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262425"/>
                </a:solidFill>
                <a:latin typeface="Trebuchet MS"/>
                <a:cs typeface="Trebuchet MS"/>
              </a:rPr>
              <a:t>images, </a:t>
            </a:r>
            <a:r>
              <a:rPr dirty="0" sz="3250" spc="130">
                <a:solidFill>
                  <a:srgbClr val="262425"/>
                </a:solidFill>
                <a:latin typeface="Trebuchet MS"/>
                <a:cs typeface="Trebuchet MS"/>
              </a:rPr>
              <a:t>and</a:t>
            </a:r>
            <a:r>
              <a:rPr dirty="0" sz="3250" spc="-2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70">
                <a:solidFill>
                  <a:srgbClr val="262425"/>
                </a:solidFill>
                <a:latin typeface="Trebuchet MS"/>
                <a:cs typeface="Trebuchet MS"/>
              </a:rPr>
              <a:t>web</a:t>
            </a:r>
            <a:r>
              <a:rPr dirty="0" sz="325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75">
                <a:solidFill>
                  <a:srgbClr val="262425"/>
                </a:solidFill>
                <a:latin typeface="Trebuchet MS"/>
                <a:cs typeface="Trebuchet MS"/>
              </a:rPr>
              <a:t>pages.</a:t>
            </a:r>
            <a:r>
              <a:rPr dirty="0" sz="3250" spc="-229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60">
                <a:solidFill>
                  <a:srgbClr val="262425"/>
                </a:solidFill>
                <a:latin typeface="Trebuchet MS"/>
                <a:cs typeface="Trebuchet MS"/>
              </a:rPr>
              <a:t>This</a:t>
            </a:r>
            <a:r>
              <a:rPr dirty="0" sz="3250" spc="-1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262425"/>
                </a:solidFill>
                <a:latin typeface="Trebuchet MS"/>
                <a:cs typeface="Trebuchet MS"/>
              </a:rPr>
              <a:t>combination </a:t>
            </a:r>
            <a:r>
              <a:rPr dirty="0" sz="3250" spc="114">
                <a:solidFill>
                  <a:srgbClr val="262425"/>
                </a:solidFill>
                <a:latin typeface="Trebuchet MS"/>
                <a:cs typeface="Trebuchet MS"/>
              </a:rPr>
              <a:t>enables</a:t>
            </a:r>
            <a:r>
              <a:rPr dirty="0" sz="3250" spc="-1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55">
                <a:solidFill>
                  <a:srgbClr val="262425"/>
                </a:solidFill>
                <a:latin typeface="Trebuchet MS"/>
                <a:cs typeface="Trebuchet MS"/>
              </a:rPr>
              <a:t>seamless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			</a:t>
            </a:r>
            <a:r>
              <a:rPr dirty="0" sz="3250" spc="160">
                <a:solidFill>
                  <a:srgbClr val="262425"/>
                </a:solidFill>
                <a:latin typeface="Trebuchet MS"/>
                <a:cs typeface="Trebuchet MS"/>
              </a:rPr>
              <a:t>speech </a:t>
            </a:r>
            <a:r>
              <a:rPr dirty="0" sz="3250" spc="-10">
                <a:solidFill>
                  <a:srgbClr val="262425"/>
                </a:solidFill>
                <a:latin typeface="Trebuchet MS"/>
                <a:cs typeface="Trebuchet MS"/>
              </a:rPr>
              <a:t>output,</a:t>
            </a:r>
            <a:r>
              <a:rPr dirty="0" sz="325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35">
                <a:solidFill>
                  <a:srgbClr val="262425"/>
                </a:solidFill>
                <a:latin typeface="Trebuchet MS"/>
                <a:cs typeface="Trebuchet MS"/>
              </a:rPr>
              <a:t>facilitating</a:t>
            </a:r>
            <a:r>
              <a:rPr dirty="0" sz="3250" spc="-1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170">
                <a:solidFill>
                  <a:srgbClr val="262425"/>
                </a:solidFill>
                <a:latin typeface="Trebuchet MS"/>
                <a:cs typeface="Trebuchet MS"/>
              </a:rPr>
              <a:t>access</a:t>
            </a:r>
            <a:r>
              <a:rPr dirty="0" sz="3250" spc="-18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>
                <a:solidFill>
                  <a:srgbClr val="262425"/>
                </a:solidFill>
                <a:latin typeface="Trebuchet MS"/>
                <a:cs typeface="Trebuchet MS"/>
              </a:rPr>
              <a:t>to</a:t>
            </a:r>
            <a:r>
              <a:rPr dirty="0" sz="3250" spc="-17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262425"/>
                </a:solidFill>
                <a:latin typeface="Trebuchet MS"/>
                <a:cs typeface="Trebuchet MS"/>
              </a:rPr>
              <a:t>information </a:t>
            </a:r>
            <a:r>
              <a:rPr dirty="0" sz="3250" spc="-35">
                <a:solidFill>
                  <a:srgbClr val="262425"/>
                </a:solidFill>
                <a:latin typeface="Trebuchet MS"/>
                <a:cs typeface="Trebuchet MS"/>
              </a:rPr>
              <a:t>for</a:t>
            </a:r>
            <a:r>
              <a:rPr dirty="0" sz="3250" spc="-220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65">
                <a:solidFill>
                  <a:srgbClr val="262425"/>
                </a:solidFill>
                <a:latin typeface="Trebuchet MS"/>
                <a:cs typeface="Trebuchet MS"/>
              </a:rPr>
              <a:t>a</a:t>
            </a:r>
            <a:r>
              <a:rPr dirty="0" sz="3250" spc="-23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50">
                <a:solidFill>
                  <a:srgbClr val="262425"/>
                </a:solidFill>
                <a:latin typeface="Trebuchet MS"/>
                <a:cs typeface="Trebuchet MS"/>
              </a:rPr>
              <a:t>wider</a:t>
            </a:r>
            <a:r>
              <a:rPr dirty="0" sz="3250" spc="-215">
                <a:solidFill>
                  <a:srgbClr val="262425"/>
                </a:solidFill>
                <a:latin typeface="Trebuchet MS"/>
                <a:cs typeface="Trebuchet MS"/>
              </a:rPr>
              <a:t> </a:t>
            </a:r>
            <a:r>
              <a:rPr dirty="0" sz="3250" spc="-10">
                <a:solidFill>
                  <a:srgbClr val="262425"/>
                </a:solidFill>
                <a:latin typeface="Trebuchet MS"/>
                <a:cs typeface="Trebuchet MS"/>
              </a:rPr>
              <a:t>audience.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426514" y="1547317"/>
            <a:ext cx="7785734" cy="6883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spc="-220" b="1">
                <a:latin typeface="Arial"/>
                <a:cs typeface="Arial"/>
              </a:rPr>
              <a:t>COMBINING</a:t>
            </a:r>
            <a:r>
              <a:rPr dirty="0" sz="4350" spc="-125" b="1">
                <a:latin typeface="Arial"/>
                <a:cs typeface="Arial"/>
              </a:rPr>
              <a:t> </a:t>
            </a:r>
            <a:r>
              <a:rPr dirty="0" sz="4350" spc="-385" b="1">
                <a:latin typeface="Arial"/>
                <a:cs typeface="Arial"/>
              </a:rPr>
              <a:t>OCR,</a:t>
            </a:r>
            <a:r>
              <a:rPr dirty="0" sz="4350" spc="-125" b="1">
                <a:latin typeface="Arial"/>
                <a:cs typeface="Arial"/>
              </a:rPr>
              <a:t> </a:t>
            </a:r>
            <a:r>
              <a:rPr dirty="0" sz="4350" spc="-330" b="1">
                <a:latin typeface="Arial"/>
                <a:cs typeface="Arial"/>
              </a:rPr>
              <a:t>NL</a:t>
            </a:r>
            <a:r>
              <a:rPr dirty="0" sz="4350" spc="-894" b="1">
                <a:latin typeface="Arial"/>
                <a:cs typeface="Arial"/>
              </a:rPr>
              <a:t>P</a:t>
            </a:r>
            <a:r>
              <a:rPr dirty="0" sz="4350" spc="-330" b="1">
                <a:latin typeface="Arial"/>
                <a:cs typeface="Arial"/>
              </a:rPr>
              <a:t>,</a:t>
            </a:r>
            <a:r>
              <a:rPr dirty="0" sz="4350" spc="-125" b="1">
                <a:latin typeface="Arial"/>
                <a:cs typeface="Arial"/>
              </a:rPr>
              <a:t> </a:t>
            </a:r>
            <a:r>
              <a:rPr dirty="0" sz="4350" spc="-225" b="1">
                <a:latin typeface="Arial"/>
                <a:cs typeface="Arial"/>
              </a:rPr>
              <a:t>AND</a:t>
            </a:r>
            <a:r>
              <a:rPr dirty="0" sz="4350" spc="-130" b="1">
                <a:latin typeface="Arial"/>
                <a:cs typeface="Arial"/>
              </a:rPr>
              <a:t> </a:t>
            </a:r>
            <a:r>
              <a:rPr dirty="0" sz="4350" spc="-465" b="1">
                <a:latin typeface="Arial"/>
                <a:cs typeface="Arial"/>
              </a:rPr>
              <a:t>TTS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846" y="1193203"/>
            <a:ext cx="7962900" cy="72294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893416" y="2381631"/>
            <a:ext cx="8972550" cy="5431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699"/>
              </a:lnSpc>
              <a:spcBef>
                <a:spcPts val="95"/>
              </a:spcBef>
            </a:pPr>
            <a:r>
              <a:rPr dirty="0" sz="3200" spc="-65">
                <a:latin typeface="Microsoft Sans Serif"/>
                <a:cs typeface="Microsoft Sans Serif"/>
              </a:rPr>
              <a:t>The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 spc="-70">
                <a:latin typeface="Microsoft Sans Serif"/>
                <a:cs typeface="Microsoft Sans Serif"/>
              </a:rPr>
              <a:t>Text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Extraction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 spc="-105">
                <a:latin typeface="Microsoft Sans Serif"/>
                <a:cs typeface="Microsoft Sans Serif"/>
              </a:rPr>
              <a:t>Speech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 spc="-30">
                <a:latin typeface="Microsoft Sans Serif"/>
                <a:cs typeface="Microsoft Sans Serif"/>
              </a:rPr>
              <a:t>Conversion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App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is </a:t>
            </a:r>
            <a:r>
              <a:rPr dirty="0" sz="3200">
                <a:latin typeface="Microsoft Sans Serif"/>
                <a:cs typeface="Microsoft Sans Serif"/>
              </a:rPr>
              <a:t>a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versatile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Streamlit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65">
                <a:latin typeface="Microsoft Sans Serif"/>
                <a:cs typeface="Microsoft Sans Serif"/>
              </a:rPr>
              <a:t>application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105">
                <a:latin typeface="Microsoft Sans Serif"/>
                <a:cs typeface="Microsoft Sans Serif"/>
              </a:rPr>
              <a:t>that</a:t>
            </a:r>
            <a:r>
              <a:rPr dirty="0" sz="3200" spc="1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combines </a:t>
            </a:r>
            <a:r>
              <a:rPr dirty="0" sz="3200">
                <a:latin typeface="Microsoft Sans Serif"/>
                <a:cs typeface="Microsoft Sans Serif"/>
              </a:rPr>
              <a:t>various</a:t>
            </a:r>
            <a:r>
              <a:rPr dirty="0" sz="3200" spc="-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technologies</a:t>
            </a:r>
            <a:r>
              <a:rPr dirty="0" sz="3200" spc="-20">
                <a:latin typeface="Microsoft Sans Serif"/>
                <a:cs typeface="Microsoft Sans Serif"/>
              </a:rPr>
              <a:t> </a:t>
            </a:r>
            <a:r>
              <a:rPr dirty="0" sz="3200" spc="114">
                <a:latin typeface="Microsoft Sans Serif"/>
                <a:cs typeface="Microsoft Sans Serif"/>
              </a:rPr>
              <a:t>to</a:t>
            </a:r>
            <a:r>
              <a:rPr dirty="0" sz="3200" spc="-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provide</a:t>
            </a:r>
            <a:r>
              <a:rPr dirty="0" sz="3200" spc="-2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</a:t>
            </a:r>
            <a:r>
              <a:rPr dirty="0" sz="3200" spc="-2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seamless </a:t>
            </a:r>
            <a:r>
              <a:rPr dirty="0" sz="3200">
                <a:latin typeface="Microsoft Sans Serif"/>
                <a:cs typeface="Microsoft Sans Serif"/>
              </a:rPr>
              <a:t>experience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 spc="110">
                <a:latin typeface="Microsoft Sans Serif"/>
                <a:cs typeface="Microsoft Sans Serif"/>
              </a:rPr>
              <a:t>for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 spc="-114">
                <a:latin typeface="Microsoft Sans Serif"/>
                <a:cs typeface="Microsoft Sans Serif"/>
              </a:rPr>
              <a:t>users.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 spc="114">
                <a:latin typeface="Microsoft Sans Serif"/>
                <a:cs typeface="Microsoft Sans Serif"/>
              </a:rPr>
              <a:t>It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handles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 spc="100">
                <a:latin typeface="Microsoft Sans Serif"/>
                <a:cs typeface="Microsoft Sans Serif"/>
              </a:rPr>
              <a:t>multiple</a:t>
            </a:r>
            <a:r>
              <a:rPr dirty="0" sz="3200" spc="-75">
                <a:latin typeface="Microsoft Sans Serif"/>
                <a:cs typeface="Microsoft Sans Serif"/>
              </a:rPr>
              <a:t> </a:t>
            </a:r>
            <a:r>
              <a:rPr dirty="0" sz="3200" spc="85">
                <a:latin typeface="Microsoft Sans Serif"/>
                <a:cs typeface="Microsoft Sans Serif"/>
              </a:rPr>
              <a:t>file </a:t>
            </a:r>
            <a:r>
              <a:rPr dirty="0" sz="3200">
                <a:latin typeface="Microsoft Sans Serif"/>
                <a:cs typeface="Microsoft Sans Serif"/>
              </a:rPr>
              <a:t>formats,</a:t>
            </a:r>
            <a:r>
              <a:rPr dirty="0" sz="3200" spc="-5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performs</a:t>
            </a:r>
            <a:r>
              <a:rPr dirty="0" sz="3200" spc="-5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web</a:t>
            </a:r>
            <a:r>
              <a:rPr dirty="0" sz="3200" spc="-5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scraping,</a:t>
            </a:r>
            <a:r>
              <a:rPr dirty="0" sz="3200" spc="-5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-55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Microsoft Sans Serif"/>
                <a:cs typeface="Microsoft Sans Serif"/>
              </a:rPr>
              <a:t>o</a:t>
            </a:r>
            <a:r>
              <a:rPr dirty="0" sz="3200" spc="210">
                <a:latin typeface="Microsoft Sans Serif"/>
                <a:cs typeface="Microsoft Sans Serif"/>
              </a:rPr>
              <a:t>  </a:t>
            </a:r>
            <a:r>
              <a:rPr dirty="0" sz="3200" spc="-25">
                <a:latin typeface="Microsoft Sans Serif"/>
                <a:cs typeface="Microsoft Sans Serif"/>
              </a:rPr>
              <a:t>ers </a:t>
            </a:r>
            <a:r>
              <a:rPr dirty="0" sz="3200">
                <a:latin typeface="Microsoft Sans Serif"/>
                <a:cs typeface="Microsoft Sans Serif"/>
              </a:rPr>
              <a:t>translation</a:t>
            </a:r>
            <a:r>
              <a:rPr dirty="0" sz="3200" spc="12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120">
                <a:latin typeface="Microsoft Sans Serif"/>
                <a:cs typeface="Microsoft Sans Serif"/>
              </a:rPr>
              <a:t> </a:t>
            </a:r>
            <a:r>
              <a:rPr dirty="0" sz="3200" spc="70">
                <a:latin typeface="Microsoft Sans Serif"/>
                <a:cs typeface="Microsoft Sans Serif"/>
              </a:rPr>
              <a:t>text-</a:t>
            </a:r>
            <a:r>
              <a:rPr dirty="0" sz="3200" spc="-25">
                <a:latin typeface="Microsoft Sans Serif"/>
                <a:cs typeface="Microsoft Sans Serif"/>
              </a:rPr>
              <a:t>to-</a:t>
            </a:r>
            <a:r>
              <a:rPr dirty="0" sz="3200" spc="-30">
                <a:latin typeface="Microsoft Sans Serif"/>
                <a:cs typeface="Microsoft Sans Serif"/>
              </a:rPr>
              <a:t>speech</a:t>
            </a:r>
            <a:r>
              <a:rPr dirty="0" sz="3200" spc="12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capabilities.</a:t>
            </a:r>
            <a:r>
              <a:rPr dirty="0" sz="3200" spc="120">
                <a:latin typeface="Microsoft Sans Serif"/>
                <a:cs typeface="Microsoft Sans Serif"/>
              </a:rPr>
              <a:t> </a:t>
            </a:r>
            <a:r>
              <a:rPr dirty="0" sz="3200" spc="-25">
                <a:latin typeface="Microsoft Sans Serif"/>
                <a:cs typeface="Microsoft Sans Serif"/>
              </a:rPr>
              <a:t>The </a:t>
            </a:r>
            <a:r>
              <a:rPr dirty="0" sz="3200" spc="-40">
                <a:latin typeface="Microsoft Sans Serif"/>
                <a:cs typeface="Microsoft Sans Serif"/>
              </a:rPr>
              <a:t>app's</a:t>
            </a:r>
            <a:r>
              <a:rPr dirty="0" sz="3200" spc="-5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architecture</a:t>
            </a:r>
            <a:r>
              <a:rPr dirty="0" sz="3200" spc="-45">
                <a:latin typeface="Microsoft Sans Serif"/>
                <a:cs typeface="Microsoft Sans Serif"/>
              </a:rPr>
              <a:t> </a:t>
            </a:r>
            <a:r>
              <a:rPr dirty="0" sz="3200" spc="-80">
                <a:latin typeface="Microsoft Sans Serif"/>
                <a:cs typeface="Microsoft Sans Serif"/>
              </a:rPr>
              <a:t>ensures</a:t>
            </a:r>
            <a:r>
              <a:rPr dirty="0" sz="3200" spc="-4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e</a:t>
            </a:r>
            <a:r>
              <a:rPr dirty="0" sz="3200" spc="670">
                <a:latin typeface="Microsoft Sans Serif"/>
                <a:cs typeface="Microsoft Sans Serif"/>
              </a:rPr>
              <a:t>  </a:t>
            </a:r>
            <a:r>
              <a:rPr dirty="0" sz="3200" spc="50">
                <a:latin typeface="Microsoft Sans Serif"/>
                <a:cs typeface="Microsoft Sans Serif"/>
              </a:rPr>
              <a:t>cient</a:t>
            </a:r>
            <a:r>
              <a:rPr dirty="0" sz="3200" spc="-4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performance </a:t>
            </a:r>
            <a:r>
              <a:rPr dirty="0" sz="3200" spc="50">
                <a:latin typeface="Microsoft Sans Serif"/>
                <a:cs typeface="Microsoft Sans Serif"/>
              </a:rPr>
              <a:t>through</a:t>
            </a:r>
            <a:r>
              <a:rPr dirty="0" sz="3200" spc="-60">
                <a:latin typeface="Microsoft Sans Serif"/>
                <a:cs typeface="Microsoft Sans Serif"/>
              </a:rPr>
              <a:t> </a:t>
            </a:r>
            <a:r>
              <a:rPr dirty="0" sz="3200" spc="65">
                <a:latin typeface="Microsoft Sans Serif"/>
                <a:cs typeface="Microsoft Sans Serif"/>
              </a:rPr>
              <a:t>model</a:t>
            </a:r>
            <a:r>
              <a:rPr dirty="0" sz="3200" spc="-6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caching</a:t>
            </a:r>
            <a:r>
              <a:rPr dirty="0" sz="3200" spc="-6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-6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o</a:t>
            </a:r>
            <a:r>
              <a:rPr dirty="0" sz="3200" spc="700">
                <a:latin typeface="Microsoft Sans Serif"/>
                <a:cs typeface="Microsoft Sans Serif"/>
              </a:rPr>
              <a:t>  </a:t>
            </a:r>
            <a:r>
              <a:rPr dirty="0" sz="3200">
                <a:latin typeface="Microsoft Sans Serif"/>
                <a:cs typeface="Microsoft Sans Serif"/>
              </a:rPr>
              <a:t>ine</a:t>
            </a:r>
            <a:r>
              <a:rPr dirty="0" sz="3200" spc="-60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capabilities.</a:t>
            </a:r>
            <a:endParaRPr sz="3200">
              <a:latin typeface="Microsoft Sans Serif"/>
              <a:cs typeface="Microsoft Sans Serif"/>
            </a:endParaRPr>
          </a:p>
          <a:p>
            <a:pPr algn="ctr" marL="231775" marR="224154" indent="-635">
              <a:lnSpc>
                <a:spcPct val="100600"/>
              </a:lnSpc>
              <a:spcBef>
                <a:spcPts val="40"/>
              </a:spcBef>
            </a:pPr>
            <a:r>
              <a:rPr dirty="0" sz="3200" spc="60">
                <a:latin typeface="Microsoft Sans Serif"/>
                <a:cs typeface="Microsoft Sans Serif"/>
              </a:rPr>
              <a:t>With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its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 spc="80">
                <a:latin typeface="Microsoft Sans Serif"/>
                <a:cs typeface="Microsoft Sans Serif"/>
              </a:rPr>
              <a:t>intuitive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interface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voice</a:t>
            </a:r>
            <a:r>
              <a:rPr dirty="0" sz="3200" spc="-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command </a:t>
            </a:r>
            <a:r>
              <a:rPr dirty="0" sz="3200">
                <a:latin typeface="Microsoft Sans Serif"/>
                <a:cs typeface="Microsoft Sans Serif"/>
              </a:rPr>
              <a:t>feature,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 spc="165">
                <a:latin typeface="Microsoft Sans Serif"/>
                <a:cs typeface="Microsoft Sans Serif"/>
              </a:rPr>
              <a:t>it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caters</a:t>
            </a:r>
            <a:r>
              <a:rPr dirty="0" sz="3200" spc="-80">
                <a:latin typeface="Microsoft Sans Serif"/>
                <a:cs typeface="Microsoft Sans Serif"/>
              </a:rPr>
              <a:t> </a:t>
            </a:r>
            <a:r>
              <a:rPr dirty="0" sz="3200" spc="114">
                <a:latin typeface="Microsoft Sans Serif"/>
                <a:cs typeface="Microsoft Sans Serif"/>
              </a:rPr>
              <a:t>to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</a:t>
            </a:r>
            <a:r>
              <a:rPr dirty="0" sz="3200" spc="-8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wide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range</a:t>
            </a:r>
            <a:r>
              <a:rPr dirty="0" sz="3200" spc="-80">
                <a:latin typeface="Microsoft Sans Serif"/>
                <a:cs typeface="Microsoft Sans Serif"/>
              </a:rPr>
              <a:t> </a:t>
            </a:r>
            <a:r>
              <a:rPr dirty="0" sz="3200" spc="105">
                <a:latin typeface="Microsoft Sans Serif"/>
                <a:cs typeface="Microsoft Sans Serif"/>
              </a:rPr>
              <a:t>of</a:t>
            </a:r>
            <a:r>
              <a:rPr dirty="0" sz="3200" spc="-85">
                <a:latin typeface="Microsoft Sans Serif"/>
                <a:cs typeface="Microsoft Sans Serif"/>
              </a:rPr>
              <a:t> </a:t>
            </a:r>
            <a:r>
              <a:rPr dirty="0" sz="3200" spc="-95">
                <a:latin typeface="Microsoft Sans Serif"/>
                <a:cs typeface="Microsoft Sans Serif"/>
              </a:rPr>
              <a:t>use</a:t>
            </a:r>
            <a:r>
              <a:rPr dirty="0" sz="3200" spc="-80">
                <a:latin typeface="Microsoft Sans Serif"/>
                <a:cs typeface="Microsoft Sans Serif"/>
              </a:rPr>
              <a:t> </a:t>
            </a:r>
            <a:r>
              <a:rPr dirty="0" sz="3200" spc="-135">
                <a:latin typeface="Microsoft Sans Serif"/>
                <a:cs typeface="Microsoft Sans Serif"/>
              </a:rPr>
              <a:t>cases</a:t>
            </a:r>
            <a:r>
              <a:rPr dirty="0" sz="3200" spc="-80">
                <a:latin typeface="Microsoft Sans Serif"/>
                <a:cs typeface="Microsoft Sans Serif"/>
              </a:rPr>
              <a:t> </a:t>
            </a:r>
            <a:r>
              <a:rPr dirty="0" sz="3200" spc="50">
                <a:latin typeface="Microsoft Sans Serif"/>
                <a:cs typeface="Microsoft Sans Serif"/>
              </a:rPr>
              <a:t>in </a:t>
            </a:r>
            <a:r>
              <a:rPr dirty="0" sz="3200" spc="65">
                <a:latin typeface="Microsoft Sans Serif"/>
                <a:cs typeface="Microsoft Sans Serif"/>
              </a:rPr>
              <a:t>text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 spc="-35">
                <a:latin typeface="Microsoft Sans Serif"/>
                <a:cs typeface="Microsoft Sans Serif"/>
              </a:rPr>
              <a:t>processing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and</a:t>
            </a:r>
            <a:r>
              <a:rPr dirty="0" sz="3200" spc="-90">
                <a:latin typeface="Microsoft Sans Serif"/>
                <a:cs typeface="Microsoft Sans Serif"/>
              </a:rPr>
              <a:t> </a:t>
            </a:r>
            <a:r>
              <a:rPr dirty="0" sz="3200">
                <a:latin typeface="Microsoft Sans Serif"/>
                <a:cs typeface="Microsoft Sans Serif"/>
              </a:rPr>
              <a:t>language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 spc="-10">
                <a:latin typeface="Microsoft Sans Serif"/>
                <a:cs typeface="Microsoft Sans Serif"/>
              </a:rPr>
              <a:t>translation.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44320"/>
            <a:ext cx="18288000" cy="1905"/>
          </a:xfrm>
          <a:custGeom>
            <a:avLst/>
            <a:gdLst/>
            <a:ahLst/>
            <a:cxnLst/>
            <a:rect l="l" t="t" r="r" b="b"/>
            <a:pathLst>
              <a:path w="18288000" h="1904">
                <a:moveTo>
                  <a:pt x="18287999" y="1428"/>
                </a:moveTo>
                <a:lnTo>
                  <a:pt x="0" y="0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9359" y="8575040"/>
            <a:ext cx="18307050" cy="1721485"/>
            <a:chOff x="-9359" y="8575040"/>
            <a:chExt cx="18307050" cy="1721485"/>
          </a:xfrm>
        </p:grpSpPr>
        <p:sp>
          <p:nvSpPr>
            <p:cNvPr id="4" name="object 4" descr=""/>
            <p:cNvSpPr/>
            <p:nvPr/>
          </p:nvSpPr>
          <p:spPr>
            <a:xfrm>
              <a:off x="0" y="9739303"/>
              <a:ext cx="18288000" cy="1905"/>
            </a:xfrm>
            <a:custGeom>
              <a:avLst/>
              <a:gdLst/>
              <a:ahLst/>
              <a:cxnLst/>
              <a:rect l="l" t="t" r="r" b="b"/>
              <a:pathLst>
                <a:path w="18288000" h="1904">
                  <a:moveTo>
                    <a:pt x="18287999" y="1432"/>
                  </a:moveTo>
                  <a:lnTo>
                    <a:pt x="0" y="0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82590" y="8584399"/>
              <a:ext cx="3423920" cy="1703070"/>
            </a:xfrm>
            <a:custGeom>
              <a:avLst/>
              <a:gdLst/>
              <a:ahLst/>
              <a:cxnLst/>
              <a:rect l="l" t="t" r="r" b="b"/>
              <a:pathLst>
                <a:path w="3423920" h="1703070">
                  <a:moveTo>
                    <a:pt x="0" y="1702598"/>
                  </a:moveTo>
                  <a:lnTo>
                    <a:pt x="1928" y="1622850"/>
                  </a:lnTo>
                  <a:lnTo>
                    <a:pt x="9129" y="1532849"/>
                  </a:lnTo>
                  <a:lnTo>
                    <a:pt x="20648" y="1444292"/>
                  </a:lnTo>
                  <a:lnTo>
                    <a:pt x="37209" y="1356453"/>
                  </a:lnTo>
                  <a:lnTo>
                    <a:pt x="58087" y="1269334"/>
                  </a:lnTo>
                  <a:lnTo>
                    <a:pt x="83284" y="1182935"/>
                  </a:lnTo>
                  <a:lnTo>
                    <a:pt x="113523" y="1098698"/>
                  </a:lnTo>
                  <a:lnTo>
                    <a:pt x="148092" y="1015899"/>
                  </a:lnTo>
                  <a:lnTo>
                    <a:pt x="186243" y="934540"/>
                  </a:lnTo>
                  <a:lnTo>
                    <a:pt x="229449" y="856063"/>
                  </a:lnTo>
                  <a:lnTo>
                    <a:pt x="276248" y="779744"/>
                  </a:lnTo>
                  <a:lnTo>
                    <a:pt x="326642" y="705584"/>
                  </a:lnTo>
                  <a:lnTo>
                    <a:pt x="381366" y="634305"/>
                  </a:lnTo>
                  <a:lnTo>
                    <a:pt x="439684" y="566628"/>
                  </a:lnTo>
                  <a:lnTo>
                    <a:pt x="501597" y="501827"/>
                  </a:lnTo>
                  <a:lnTo>
                    <a:pt x="566405" y="439902"/>
                  </a:lnTo>
                  <a:lnTo>
                    <a:pt x="634083" y="381584"/>
                  </a:lnTo>
                  <a:lnTo>
                    <a:pt x="705356" y="326872"/>
                  </a:lnTo>
                  <a:lnTo>
                    <a:pt x="779511" y="276466"/>
                  </a:lnTo>
                  <a:lnTo>
                    <a:pt x="855838" y="229666"/>
                  </a:lnTo>
                  <a:lnTo>
                    <a:pt x="934324" y="186474"/>
                  </a:lnTo>
                  <a:lnTo>
                    <a:pt x="1015667" y="148310"/>
                  </a:lnTo>
                  <a:lnTo>
                    <a:pt x="1098471" y="113753"/>
                  </a:lnTo>
                  <a:lnTo>
                    <a:pt x="1182710" y="83515"/>
                  </a:lnTo>
                  <a:lnTo>
                    <a:pt x="1269109" y="58318"/>
                  </a:lnTo>
                  <a:lnTo>
                    <a:pt x="1356231" y="37439"/>
                  </a:lnTo>
                  <a:lnTo>
                    <a:pt x="1444064" y="20878"/>
                  </a:lnTo>
                  <a:lnTo>
                    <a:pt x="1532621" y="9359"/>
                  </a:lnTo>
                  <a:lnTo>
                    <a:pt x="1622626" y="2146"/>
                  </a:lnTo>
                  <a:lnTo>
                    <a:pt x="1711907" y="0"/>
                  </a:lnTo>
                  <a:lnTo>
                    <a:pt x="1801188" y="2146"/>
                  </a:lnTo>
                  <a:lnTo>
                    <a:pt x="1891180" y="9359"/>
                  </a:lnTo>
                  <a:lnTo>
                    <a:pt x="1979737" y="20878"/>
                  </a:lnTo>
                  <a:lnTo>
                    <a:pt x="2067583" y="37439"/>
                  </a:lnTo>
                  <a:lnTo>
                    <a:pt x="2154692" y="58318"/>
                  </a:lnTo>
                  <a:lnTo>
                    <a:pt x="2241103" y="83515"/>
                  </a:lnTo>
                  <a:lnTo>
                    <a:pt x="2325329" y="113753"/>
                  </a:lnTo>
                  <a:lnTo>
                    <a:pt x="2408133" y="148310"/>
                  </a:lnTo>
                  <a:lnTo>
                    <a:pt x="2489490" y="186474"/>
                  </a:lnTo>
                  <a:lnTo>
                    <a:pt x="2567963" y="229666"/>
                  </a:lnTo>
                  <a:lnTo>
                    <a:pt x="2644290" y="276466"/>
                  </a:lnTo>
                  <a:lnTo>
                    <a:pt x="2718445" y="326872"/>
                  </a:lnTo>
                  <a:lnTo>
                    <a:pt x="2789730" y="381584"/>
                  </a:lnTo>
                  <a:lnTo>
                    <a:pt x="2857409" y="439902"/>
                  </a:lnTo>
                  <a:lnTo>
                    <a:pt x="2922204" y="501827"/>
                  </a:lnTo>
                  <a:lnTo>
                    <a:pt x="2984129" y="566628"/>
                  </a:lnTo>
                  <a:lnTo>
                    <a:pt x="3042448" y="634305"/>
                  </a:lnTo>
                  <a:lnTo>
                    <a:pt x="3097159" y="705584"/>
                  </a:lnTo>
                  <a:lnTo>
                    <a:pt x="3147565" y="779744"/>
                  </a:lnTo>
                  <a:lnTo>
                    <a:pt x="3194365" y="856063"/>
                  </a:lnTo>
                  <a:lnTo>
                    <a:pt x="3237558" y="934540"/>
                  </a:lnTo>
                  <a:lnTo>
                    <a:pt x="3275721" y="1015899"/>
                  </a:lnTo>
                  <a:lnTo>
                    <a:pt x="3310278" y="1098698"/>
                  </a:lnTo>
                  <a:lnTo>
                    <a:pt x="3340517" y="1182935"/>
                  </a:lnTo>
                  <a:lnTo>
                    <a:pt x="3365713" y="1269334"/>
                  </a:lnTo>
                  <a:lnTo>
                    <a:pt x="3386592" y="1356453"/>
                  </a:lnTo>
                  <a:lnTo>
                    <a:pt x="3403153" y="1444292"/>
                  </a:lnTo>
                  <a:lnTo>
                    <a:pt x="3414672" y="1532849"/>
                  </a:lnTo>
                  <a:lnTo>
                    <a:pt x="3421885" y="1622850"/>
                  </a:lnTo>
                  <a:lnTo>
                    <a:pt x="3423814" y="1702598"/>
                  </a:lnTo>
                </a:path>
              </a:pathLst>
            </a:custGeom>
            <a:ln w="18719">
              <a:solidFill>
                <a:srgbClr val="2624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1083346" y="0"/>
                  </a:moveTo>
                  <a:lnTo>
                    <a:pt x="1026463" y="1438"/>
                  </a:lnTo>
                  <a:lnTo>
                    <a:pt x="970304" y="5760"/>
                  </a:lnTo>
                  <a:lnTo>
                    <a:pt x="914144" y="13682"/>
                  </a:lnTo>
                  <a:lnTo>
                    <a:pt x="857985" y="23759"/>
                  </a:lnTo>
                  <a:lnTo>
                    <a:pt x="802549" y="36722"/>
                  </a:lnTo>
                  <a:lnTo>
                    <a:pt x="748549" y="53281"/>
                  </a:lnTo>
                  <a:lnTo>
                    <a:pt x="695272" y="71998"/>
                  </a:lnTo>
                  <a:lnTo>
                    <a:pt x="642707" y="93598"/>
                  </a:lnTo>
                  <a:lnTo>
                    <a:pt x="591590" y="118080"/>
                  </a:lnTo>
                  <a:lnTo>
                    <a:pt x="541907" y="145440"/>
                  </a:lnTo>
                  <a:lnTo>
                    <a:pt x="492949" y="174957"/>
                  </a:lnTo>
                  <a:lnTo>
                    <a:pt x="446149" y="206639"/>
                  </a:lnTo>
                  <a:lnTo>
                    <a:pt x="401509" y="241195"/>
                  </a:lnTo>
                  <a:lnTo>
                    <a:pt x="358316" y="278636"/>
                  </a:lnTo>
                  <a:lnTo>
                    <a:pt x="317282" y="317515"/>
                  </a:lnTo>
                  <a:lnTo>
                    <a:pt x="278395" y="358557"/>
                  </a:lnTo>
                  <a:lnTo>
                    <a:pt x="240955" y="401756"/>
                  </a:lnTo>
                  <a:lnTo>
                    <a:pt x="206399" y="446396"/>
                  </a:lnTo>
                  <a:lnTo>
                    <a:pt x="174725" y="493191"/>
                  </a:lnTo>
                  <a:lnTo>
                    <a:pt x="145197" y="541432"/>
                  </a:lnTo>
                  <a:lnTo>
                    <a:pt x="117842" y="591830"/>
                  </a:lnTo>
                  <a:lnTo>
                    <a:pt x="93356" y="642952"/>
                  </a:lnTo>
                  <a:lnTo>
                    <a:pt x="71766" y="695509"/>
                  </a:lnTo>
                  <a:lnTo>
                    <a:pt x="53033" y="748789"/>
                  </a:lnTo>
                  <a:lnTo>
                    <a:pt x="36473" y="802789"/>
                  </a:lnTo>
                  <a:lnTo>
                    <a:pt x="23519" y="858227"/>
                  </a:lnTo>
                  <a:lnTo>
                    <a:pt x="13435" y="914385"/>
                  </a:lnTo>
                  <a:lnTo>
                    <a:pt x="5523" y="970548"/>
                  </a:lnTo>
                  <a:lnTo>
                    <a:pt x="1205" y="1026706"/>
                  </a:lnTo>
                  <a:lnTo>
                    <a:pt x="0" y="1074053"/>
                  </a:lnTo>
                  <a:lnTo>
                    <a:pt x="2166682" y="1074053"/>
                  </a:lnTo>
                  <a:lnTo>
                    <a:pt x="2165488" y="1026706"/>
                  </a:lnTo>
                  <a:lnTo>
                    <a:pt x="2161170" y="970548"/>
                  </a:lnTo>
                  <a:lnTo>
                    <a:pt x="2153245" y="914385"/>
                  </a:lnTo>
                  <a:lnTo>
                    <a:pt x="2143174" y="858227"/>
                  </a:lnTo>
                  <a:lnTo>
                    <a:pt x="2130207" y="802789"/>
                  </a:lnTo>
                  <a:lnTo>
                    <a:pt x="2113646" y="748789"/>
                  </a:lnTo>
                  <a:lnTo>
                    <a:pt x="2094927" y="695509"/>
                  </a:lnTo>
                  <a:lnTo>
                    <a:pt x="2073324" y="642952"/>
                  </a:lnTo>
                  <a:lnTo>
                    <a:pt x="2048851" y="591830"/>
                  </a:lnTo>
                  <a:lnTo>
                    <a:pt x="2021482" y="542151"/>
                  </a:lnTo>
                  <a:lnTo>
                    <a:pt x="1991968" y="493191"/>
                  </a:lnTo>
                  <a:lnTo>
                    <a:pt x="1960294" y="446396"/>
                  </a:lnTo>
                  <a:lnTo>
                    <a:pt x="1925737" y="401756"/>
                  </a:lnTo>
                  <a:lnTo>
                    <a:pt x="1888285" y="358557"/>
                  </a:lnTo>
                  <a:lnTo>
                    <a:pt x="1849410" y="317515"/>
                  </a:lnTo>
                  <a:lnTo>
                    <a:pt x="1808376" y="278636"/>
                  </a:lnTo>
                  <a:lnTo>
                    <a:pt x="1765171" y="241195"/>
                  </a:lnTo>
                  <a:lnTo>
                    <a:pt x="1720531" y="206639"/>
                  </a:lnTo>
                  <a:lnTo>
                    <a:pt x="1673731" y="174957"/>
                  </a:lnTo>
                  <a:lnTo>
                    <a:pt x="1625497" y="145440"/>
                  </a:lnTo>
                  <a:lnTo>
                    <a:pt x="1575103" y="118080"/>
                  </a:lnTo>
                  <a:lnTo>
                    <a:pt x="1523973" y="93598"/>
                  </a:lnTo>
                  <a:lnTo>
                    <a:pt x="1471420" y="71998"/>
                  </a:lnTo>
                  <a:lnTo>
                    <a:pt x="1418144" y="53281"/>
                  </a:lnTo>
                  <a:lnTo>
                    <a:pt x="1364143" y="36722"/>
                  </a:lnTo>
                  <a:lnTo>
                    <a:pt x="1308695" y="23759"/>
                  </a:lnTo>
                  <a:lnTo>
                    <a:pt x="1252548" y="13682"/>
                  </a:lnTo>
                  <a:lnTo>
                    <a:pt x="1196376" y="5760"/>
                  </a:lnTo>
                  <a:lnTo>
                    <a:pt x="1140217" y="1438"/>
                  </a:lnTo>
                  <a:lnTo>
                    <a:pt x="1083346" y="0"/>
                  </a:lnTo>
                  <a:close/>
                </a:path>
              </a:pathLst>
            </a:custGeom>
            <a:solidFill>
              <a:srgbClr val="4A86E8">
                <a:alpha val="2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8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52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6"/>
                  </a:lnTo>
                  <a:lnTo>
                    <a:pt x="240955" y="401756"/>
                  </a:lnTo>
                  <a:lnTo>
                    <a:pt x="278395" y="358557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40"/>
                  </a:lnTo>
                  <a:lnTo>
                    <a:pt x="591590" y="118080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81"/>
                  </a:lnTo>
                  <a:lnTo>
                    <a:pt x="802549" y="36722"/>
                  </a:lnTo>
                  <a:lnTo>
                    <a:pt x="857985" y="23759"/>
                  </a:lnTo>
                  <a:lnTo>
                    <a:pt x="914144" y="13682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82"/>
                  </a:lnTo>
                  <a:lnTo>
                    <a:pt x="1308695" y="23759"/>
                  </a:lnTo>
                  <a:lnTo>
                    <a:pt x="1364143" y="36722"/>
                  </a:lnTo>
                  <a:lnTo>
                    <a:pt x="1418144" y="53281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80"/>
                  </a:lnTo>
                  <a:lnTo>
                    <a:pt x="1625497" y="145440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7"/>
                  </a:lnTo>
                  <a:lnTo>
                    <a:pt x="1925737" y="401756"/>
                  </a:lnTo>
                  <a:lnTo>
                    <a:pt x="1960294" y="446396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52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8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11150" y="9212944"/>
              <a:ext cx="2167255" cy="1074420"/>
            </a:xfrm>
            <a:custGeom>
              <a:avLst/>
              <a:gdLst/>
              <a:ahLst/>
              <a:cxnLst/>
              <a:rect l="l" t="t" r="r" b="b"/>
              <a:pathLst>
                <a:path w="2167254" h="1074420">
                  <a:moveTo>
                    <a:pt x="0" y="1074053"/>
                  </a:moveTo>
                  <a:lnTo>
                    <a:pt x="1205" y="1026706"/>
                  </a:lnTo>
                  <a:lnTo>
                    <a:pt x="5523" y="970548"/>
                  </a:lnTo>
                  <a:lnTo>
                    <a:pt x="13435" y="914385"/>
                  </a:lnTo>
                  <a:lnTo>
                    <a:pt x="23519" y="858227"/>
                  </a:lnTo>
                  <a:lnTo>
                    <a:pt x="36473" y="802789"/>
                  </a:lnTo>
                  <a:lnTo>
                    <a:pt x="53033" y="748789"/>
                  </a:lnTo>
                  <a:lnTo>
                    <a:pt x="71766" y="695509"/>
                  </a:lnTo>
                  <a:lnTo>
                    <a:pt x="93356" y="642952"/>
                  </a:lnTo>
                  <a:lnTo>
                    <a:pt x="117842" y="591830"/>
                  </a:lnTo>
                  <a:lnTo>
                    <a:pt x="145197" y="541432"/>
                  </a:lnTo>
                  <a:lnTo>
                    <a:pt x="174725" y="493191"/>
                  </a:lnTo>
                  <a:lnTo>
                    <a:pt x="206399" y="446396"/>
                  </a:lnTo>
                  <a:lnTo>
                    <a:pt x="240955" y="401756"/>
                  </a:lnTo>
                  <a:lnTo>
                    <a:pt x="278395" y="358557"/>
                  </a:lnTo>
                  <a:lnTo>
                    <a:pt x="317282" y="317515"/>
                  </a:lnTo>
                  <a:lnTo>
                    <a:pt x="358316" y="278636"/>
                  </a:lnTo>
                  <a:lnTo>
                    <a:pt x="401509" y="241195"/>
                  </a:lnTo>
                  <a:lnTo>
                    <a:pt x="446149" y="206639"/>
                  </a:lnTo>
                  <a:lnTo>
                    <a:pt x="492949" y="174957"/>
                  </a:lnTo>
                  <a:lnTo>
                    <a:pt x="541907" y="145440"/>
                  </a:lnTo>
                  <a:lnTo>
                    <a:pt x="591590" y="118080"/>
                  </a:lnTo>
                  <a:lnTo>
                    <a:pt x="642707" y="93598"/>
                  </a:lnTo>
                  <a:lnTo>
                    <a:pt x="695272" y="71998"/>
                  </a:lnTo>
                  <a:lnTo>
                    <a:pt x="748549" y="53281"/>
                  </a:lnTo>
                  <a:lnTo>
                    <a:pt x="802549" y="36722"/>
                  </a:lnTo>
                  <a:lnTo>
                    <a:pt x="857985" y="23759"/>
                  </a:lnTo>
                  <a:lnTo>
                    <a:pt x="914144" y="13682"/>
                  </a:lnTo>
                  <a:lnTo>
                    <a:pt x="970304" y="5760"/>
                  </a:lnTo>
                  <a:lnTo>
                    <a:pt x="1026463" y="1438"/>
                  </a:lnTo>
                  <a:lnTo>
                    <a:pt x="1083346" y="0"/>
                  </a:lnTo>
                  <a:lnTo>
                    <a:pt x="1140217" y="1438"/>
                  </a:lnTo>
                  <a:lnTo>
                    <a:pt x="1196376" y="5760"/>
                  </a:lnTo>
                  <a:lnTo>
                    <a:pt x="1252548" y="13682"/>
                  </a:lnTo>
                  <a:lnTo>
                    <a:pt x="1308695" y="23759"/>
                  </a:lnTo>
                  <a:lnTo>
                    <a:pt x="1364143" y="36722"/>
                  </a:lnTo>
                  <a:lnTo>
                    <a:pt x="1418144" y="53281"/>
                  </a:lnTo>
                  <a:lnTo>
                    <a:pt x="1471420" y="71998"/>
                  </a:lnTo>
                  <a:lnTo>
                    <a:pt x="1523973" y="93598"/>
                  </a:lnTo>
                  <a:lnTo>
                    <a:pt x="1575103" y="118080"/>
                  </a:lnTo>
                  <a:lnTo>
                    <a:pt x="1625497" y="145440"/>
                  </a:lnTo>
                  <a:lnTo>
                    <a:pt x="1673731" y="174957"/>
                  </a:lnTo>
                  <a:lnTo>
                    <a:pt x="1720531" y="206639"/>
                  </a:lnTo>
                  <a:lnTo>
                    <a:pt x="1765171" y="241195"/>
                  </a:lnTo>
                  <a:lnTo>
                    <a:pt x="1808376" y="278636"/>
                  </a:lnTo>
                  <a:lnTo>
                    <a:pt x="1849410" y="317515"/>
                  </a:lnTo>
                  <a:lnTo>
                    <a:pt x="1888285" y="358557"/>
                  </a:lnTo>
                  <a:lnTo>
                    <a:pt x="1925737" y="401756"/>
                  </a:lnTo>
                  <a:lnTo>
                    <a:pt x="1960294" y="446396"/>
                  </a:lnTo>
                  <a:lnTo>
                    <a:pt x="1991968" y="493191"/>
                  </a:lnTo>
                  <a:lnTo>
                    <a:pt x="2021482" y="542151"/>
                  </a:lnTo>
                  <a:lnTo>
                    <a:pt x="2048851" y="591830"/>
                  </a:lnTo>
                  <a:lnTo>
                    <a:pt x="2073324" y="642952"/>
                  </a:lnTo>
                  <a:lnTo>
                    <a:pt x="2094927" y="695509"/>
                  </a:lnTo>
                  <a:lnTo>
                    <a:pt x="2113646" y="748789"/>
                  </a:lnTo>
                  <a:lnTo>
                    <a:pt x="2130207" y="802789"/>
                  </a:lnTo>
                  <a:lnTo>
                    <a:pt x="2143174" y="858227"/>
                  </a:lnTo>
                  <a:lnTo>
                    <a:pt x="2153245" y="914385"/>
                  </a:lnTo>
                  <a:lnTo>
                    <a:pt x="2161170" y="970548"/>
                  </a:lnTo>
                  <a:lnTo>
                    <a:pt x="2165488" y="1026706"/>
                  </a:lnTo>
                  <a:lnTo>
                    <a:pt x="2166682" y="1074053"/>
                  </a:lnTo>
                </a:path>
              </a:pathLst>
            </a:custGeom>
            <a:ln w="1871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0" y="0"/>
            <a:ext cx="2038985" cy="2094864"/>
          </a:xfrm>
          <a:custGeom>
            <a:avLst/>
            <a:gdLst/>
            <a:ahLst/>
            <a:cxnLst/>
            <a:rect l="l" t="t" r="r" b="b"/>
            <a:pathLst>
              <a:path w="2038985" h="2094864">
                <a:moveTo>
                  <a:pt x="2038956" y="0"/>
                </a:moveTo>
                <a:lnTo>
                  <a:pt x="2025421" y="56350"/>
                </a:lnTo>
                <a:lnTo>
                  <a:pt x="1982952" y="201790"/>
                </a:lnTo>
                <a:lnTo>
                  <a:pt x="1932546" y="344347"/>
                </a:lnTo>
                <a:lnTo>
                  <a:pt x="1874227" y="484022"/>
                </a:lnTo>
                <a:lnTo>
                  <a:pt x="1809432" y="620814"/>
                </a:lnTo>
                <a:lnTo>
                  <a:pt x="1737436" y="753300"/>
                </a:lnTo>
                <a:lnTo>
                  <a:pt x="1658238" y="882180"/>
                </a:lnTo>
                <a:lnTo>
                  <a:pt x="1572551" y="1006729"/>
                </a:lnTo>
                <a:lnTo>
                  <a:pt x="1480400" y="1126972"/>
                </a:lnTo>
                <a:lnTo>
                  <a:pt x="1382483" y="1242161"/>
                </a:lnTo>
                <a:lnTo>
                  <a:pt x="1278089" y="1351610"/>
                </a:lnTo>
                <a:lnTo>
                  <a:pt x="1168647" y="1456004"/>
                </a:lnTo>
                <a:lnTo>
                  <a:pt x="1053449" y="1553921"/>
                </a:lnTo>
                <a:lnTo>
                  <a:pt x="933212" y="1646072"/>
                </a:lnTo>
                <a:lnTo>
                  <a:pt x="808657" y="1731759"/>
                </a:lnTo>
                <a:lnTo>
                  <a:pt x="679777" y="1810956"/>
                </a:lnTo>
                <a:lnTo>
                  <a:pt x="546581" y="1882952"/>
                </a:lnTo>
                <a:lnTo>
                  <a:pt x="410502" y="1948472"/>
                </a:lnTo>
                <a:lnTo>
                  <a:pt x="270827" y="2006066"/>
                </a:lnTo>
                <a:lnTo>
                  <a:pt x="128269" y="2056460"/>
                </a:lnTo>
                <a:lnTo>
                  <a:pt x="0" y="2094566"/>
                </a:lnTo>
              </a:path>
            </a:pathLst>
          </a:custGeom>
          <a:ln w="18719">
            <a:solidFill>
              <a:srgbClr val="2624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121711" y="3347415"/>
            <a:ext cx="8812530" cy="349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50" spc="-90">
                <a:latin typeface="Microsoft Sans Serif"/>
                <a:cs typeface="Microsoft Sans Serif"/>
              </a:rPr>
              <a:t>This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 spc="90">
                <a:latin typeface="Microsoft Sans Serif"/>
                <a:cs typeface="Microsoft Sans Serif"/>
              </a:rPr>
              <a:t>flow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diagram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illustrates</a:t>
            </a:r>
            <a:r>
              <a:rPr dirty="0" sz="2850" spc="-45">
                <a:latin typeface="Microsoft Sans Serif"/>
                <a:cs typeface="Microsoft Sans Serif"/>
              </a:rPr>
              <a:t> </a:t>
            </a:r>
            <a:r>
              <a:rPr dirty="0" sz="2850" spc="50">
                <a:latin typeface="Microsoft Sans Serif"/>
                <a:cs typeface="Microsoft Sans Serif"/>
              </a:rPr>
              <a:t>the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 spc="-75">
                <a:latin typeface="Microsoft Sans Serif"/>
                <a:cs typeface="Microsoft Sans Serif"/>
              </a:rPr>
              <a:t>process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 spc="90">
                <a:latin typeface="Microsoft Sans Serif"/>
                <a:cs typeface="Microsoft Sans Serif"/>
              </a:rPr>
              <a:t>flow</a:t>
            </a:r>
            <a:r>
              <a:rPr dirty="0" sz="2850" spc="-45">
                <a:latin typeface="Microsoft Sans Serif"/>
                <a:cs typeface="Microsoft Sans Serif"/>
              </a:rPr>
              <a:t> </a:t>
            </a:r>
            <a:r>
              <a:rPr dirty="0" sz="2850" spc="80">
                <a:latin typeface="Microsoft Sans Serif"/>
                <a:cs typeface="Microsoft Sans Serif"/>
              </a:rPr>
              <a:t>of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a</a:t>
            </a:r>
            <a:r>
              <a:rPr dirty="0" sz="2850" spc="-50">
                <a:latin typeface="Microsoft Sans Serif"/>
                <a:cs typeface="Microsoft Sans Serif"/>
              </a:rPr>
              <a:t> </a:t>
            </a:r>
            <a:r>
              <a:rPr dirty="0" sz="2850" spc="-35">
                <a:latin typeface="Microsoft Sans Serif"/>
                <a:cs typeface="Microsoft Sans Serif"/>
              </a:rPr>
              <a:t>Flask </a:t>
            </a:r>
            <a:r>
              <a:rPr dirty="0" sz="2850">
                <a:latin typeface="Microsoft Sans Serif"/>
                <a:cs typeface="Microsoft Sans Serif"/>
              </a:rPr>
              <a:t>application'sendpoint.</a:t>
            </a:r>
            <a:r>
              <a:rPr dirty="0" sz="2850" spc="70">
                <a:latin typeface="Microsoft Sans Serif"/>
                <a:cs typeface="Microsoft Sans Serif"/>
              </a:rPr>
              <a:t> </a:t>
            </a:r>
            <a:r>
              <a:rPr dirty="0" sz="2850" spc="-75">
                <a:latin typeface="Microsoft Sans Serif"/>
                <a:cs typeface="Microsoft Sans Serif"/>
              </a:rPr>
              <a:t>The</a:t>
            </a:r>
            <a:r>
              <a:rPr dirty="0" sz="2850" spc="75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endpoint</a:t>
            </a:r>
            <a:r>
              <a:rPr dirty="0" sz="2850" spc="70">
                <a:latin typeface="Microsoft Sans Serif"/>
                <a:cs typeface="Microsoft Sans Serif"/>
              </a:rPr>
              <a:t> </a:t>
            </a:r>
            <a:r>
              <a:rPr dirty="0" sz="2850" spc="-20">
                <a:latin typeface="Microsoft Sans Serif"/>
                <a:cs typeface="Microsoft Sans Serif"/>
              </a:rPr>
              <a:t>handles</a:t>
            </a:r>
            <a:r>
              <a:rPr dirty="0" sz="2850" spc="70">
                <a:latin typeface="Microsoft Sans Serif"/>
                <a:cs typeface="Microsoft Sans Serif"/>
              </a:rPr>
              <a:t> </a:t>
            </a:r>
            <a:r>
              <a:rPr dirty="0" sz="2850" spc="-10">
                <a:latin typeface="Microsoft Sans Serif"/>
                <a:cs typeface="Microsoft Sans Serif"/>
              </a:rPr>
              <a:t>various </a:t>
            </a:r>
            <a:r>
              <a:rPr dirty="0" sz="2850">
                <a:latin typeface="Microsoft Sans Serif"/>
                <a:cs typeface="Microsoft Sans Serif"/>
              </a:rPr>
              <a:t>text</a:t>
            </a:r>
            <a:r>
              <a:rPr dirty="0" sz="2850" spc="60">
                <a:latin typeface="Microsoft Sans Serif"/>
                <a:cs typeface="Microsoft Sans Serif"/>
              </a:rPr>
              <a:t> </a:t>
            </a:r>
            <a:r>
              <a:rPr dirty="0" sz="2850" spc="-45">
                <a:latin typeface="Microsoft Sans Serif"/>
                <a:cs typeface="Microsoft Sans Serif"/>
              </a:rPr>
              <a:t>processing</a:t>
            </a:r>
            <a:r>
              <a:rPr dirty="0" sz="2850" spc="6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operations</a:t>
            </a:r>
            <a:r>
              <a:rPr dirty="0" sz="2850" spc="6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including</a:t>
            </a:r>
            <a:r>
              <a:rPr dirty="0" sz="2850" spc="55">
                <a:latin typeface="Microsoft Sans Serif"/>
                <a:cs typeface="Microsoft Sans Serif"/>
              </a:rPr>
              <a:t> </a:t>
            </a:r>
            <a:r>
              <a:rPr dirty="0" sz="2850" spc="-10">
                <a:latin typeface="Microsoft Sans Serif"/>
                <a:cs typeface="Microsoft Sans Serif"/>
              </a:rPr>
              <a:t>summarization, </a:t>
            </a:r>
            <a:r>
              <a:rPr dirty="0" sz="2850">
                <a:latin typeface="Microsoft Sans Serif"/>
                <a:cs typeface="Microsoft Sans Serif"/>
              </a:rPr>
              <a:t>translation, sentiment</a:t>
            </a:r>
            <a:r>
              <a:rPr dirty="0" sz="2850" spc="10">
                <a:latin typeface="Microsoft Sans Serif"/>
                <a:cs typeface="Microsoft Sans Serif"/>
              </a:rPr>
              <a:t> </a:t>
            </a:r>
            <a:r>
              <a:rPr dirty="0" sz="2850" spc="-70">
                <a:latin typeface="Microsoft Sans Serif"/>
                <a:cs typeface="Microsoft Sans Serif"/>
              </a:rPr>
              <a:t>analysis,</a:t>
            </a:r>
            <a:r>
              <a:rPr dirty="0" sz="2850" spc="1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text</a:t>
            </a:r>
            <a:r>
              <a:rPr dirty="0" sz="2850" spc="15">
                <a:latin typeface="Microsoft Sans Serif"/>
                <a:cs typeface="Microsoft Sans Serif"/>
              </a:rPr>
              <a:t> </a:t>
            </a:r>
            <a:r>
              <a:rPr dirty="0" sz="2850" spc="-45">
                <a:latin typeface="Microsoft Sans Serif"/>
                <a:cs typeface="Microsoft Sans Serif"/>
              </a:rPr>
              <a:t>preprocessing,</a:t>
            </a:r>
            <a:r>
              <a:rPr dirty="0" sz="2850" spc="10">
                <a:latin typeface="Microsoft Sans Serif"/>
                <a:cs typeface="Microsoft Sans Serif"/>
              </a:rPr>
              <a:t> </a:t>
            </a:r>
            <a:r>
              <a:rPr dirty="0" sz="2850" spc="-25">
                <a:latin typeface="Microsoft Sans Serif"/>
                <a:cs typeface="Microsoft Sans Serif"/>
              </a:rPr>
              <a:t>and </a:t>
            </a:r>
            <a:r>
              <a:rPr dirty="0" sz="2850" spc="55">
                <a:latin typeface="Microsoft Sans Serif"/>
                <a:cs typeface="Microsoft Sans Serif"/>
              </a:rPr>
              <a:t>text-</a:t>
            </a:r>
            <a:r>
              <a:rPr dirty="0" sz="2850" spc="-35">
                <a:latin typeface="Microsoft Sans Serif"/>
                <a:cs typeface="Microsoft Sans Serif"/>
              </a:rPr>
              <a:t>to-</a:t>
            </a:r>
            <a:r>
              <a:rPr dirty="0" sz="2850" spc="-45">
                <a:latin typeface="Microsoft Sans Serif"/>
                <a:cs typeface="Microsoft Sans Serif"/>
              </a:rPr>
              <a:t>speech</a:t>
            </a:r>
            <a:r>
              <a:rPr dirty="0" sz="2850" spc="-80">
                <a:latin typeface="Microsoft Sans Serif"/>
                <a:cs typeface="Microsoft Sans Serif"/>
              </a:rPr>
              <a:t> </a:t>
            </a:r>
            <a:r>
              <a:rPr dirty="0" sz="2850" spc="-35">
                <a:latin typeface="Microsoft Sans Serif"/>
                <a:cs typeface="Microsoft Sans Serif"/>
              </a:rPr>
              <a:t>conversion.</a:t>
            </a:r>
            <a:r>
              <a:rPr dirty="0" sz="2850" spc="-75">
                <a:latin typeface="Microsoft Sans Serif"/>
                <a:cs typeface="Microsoft Sans Serif"/>
              </a:rPr>
              <a:t> The</a:t>
            </a:r>
            <a:r>
              <a:rPr dirty="0" sz="2850" spc="-8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diagram</a:t>
            </a:r>
            <a:r>
              <a:rPr dirty="0" sz="2850" spc="-75">
                <a:latin typeface="Microsoft Sans Serif"/>
                <a:cs typeface="Microsoft Sans Serif"/>
              </a:rPr>
              <a:t> </a:t>
            </a:r>
            <a:r>
              <a:rPr dirty="0" sz="2850" spc="-90">
                <a:latin typeface="Microsoft Sans Serif"/>
                <a:cs typeface="Microsoft Sans Serif"/>
              </a:rPr>
              <a:t>shows</a:t>
            </a:r>
            <a:r>
              <a:rPr dirty="0" sz="2850" spc="-8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how</a:t>
            </a:r>
            <a:r>
              <a:rPr dirty="0" sz="2850" spc="-75">
                <a:latin typeface="Microsoft Sans Serif"/>
                <a:cs typeface="Microsoft Sans Serif"/>
              </a:rPr>
              <a:t> </a:t>
            </a:r>
            <a:r>
              <a:rPr dirty="0" sz="2850" spc="25">
                <a:latin typeface="Microsoft Sans Serif"/>
                <a:cs typeface="Microsoft Sans Serif"/>
              </a:rPr>
              <a:t>the </a:t>
            </a:r>
            <a:r>
              <a:rPr dirty="0" sz="2850">
                <a:latin typeface="Microsoft Sans Serif"/>
                <a:cs typeface="Microsoft Sans Serif"/>
              </a:rPr>
              <a:t>application</a:t>
            </a:r>
            <a:r>
              <a:rPr dirty="0" sz="2850" spc="5">
                <a:latin typeface="Microsoft Sans Serif"/>
                <a:cs typeface="Microsoft Sans Serif"/>
              </a:rPr>
              <a:t> </a:t>
            </a:r>
            <a:r>
              <a:rPr dirty="0" sz="2850" spc="-50">
                <a:latin typeface="Microsoft Sans Serif"/>
                <a:cs typeface="Microsoft Sans Serif"/>
              </a:rPr>
              <a:t>receives</a:t>
            </a:r>
            <a:r>
              <a:rPr dirty="0" sz="2850" spc="1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and</a:t>
            </a:r>
            <a:r>
              <a:rPr dirty="0" sz="2850" spc="15">
                <a:latin typeface="Microsoft Sans Serif"/>
                <a:cs typeface="Microsoft Sans Serif"/>
              </a:rPr>
              <a:t> </a:t>
            </a:r>
            <a:r>
              <a:rPr dirty="0" sz="2850" spc="-100">
                <a:latin typeface="Microsoft Sans Serif"/>
                <a:cs typeface="Microsoft Sans Serif"/>
              </a:rPr>
              <a:t>processes</a:t>
            </a:r>
            <a:r>
              <a:rPr dirty="0" sz="2850" spc="10">
                <a:latin typeface="Microsoft Sans Serif"/>
                <a:cs typeface="Microsoft Sans Serif"/>
              </a:rPr>
              <a:t> </a:t>
            </a:r>
            <a:r>
              <a:rPr dirty="0" sz="2850" spc="-75">
                <a:latin typeface="Microsoft Sans Serif"/>
                <a:cs typeface="Microsoft Sans Serif"/>
              </a:rPr>
              <a:t>requests,</a:t>
            </a:r>
            <a:r>
              <a:rPr dirty="0" sz="2850" spc="15">
                <a:latin typeface="Microsoft Sans Serif"/>
                <a:cs typeface="Microsoft Sans Serif"/>
              </a:rPr>
              <a:t> </a:t>
            </a:r>
            <a:r>
              <a:rPr dirty="0" sz="2850" spc="-10">
                <a:latin typeface="Microsoft Sans Serif"/>
                <a:cs typeface="Microsoft Sans Serif"/>
              </a:rPr>
              <a:t>handles</a:t>
            </a:r>
            <a:endParaRPr sz="2850">
              <a:latin typeface="Microsoft Sans Serif"/>
              <a:cs typeface="Microsoft Sans Serif"/>
            </a:endParaRPr>
          </a:p>
          <a:p>
            <a:pPr algn="ctr" marL="843915" marR="836294">
              <a:lnSpc>
                <a:spcPts val="3379"/>
              </a:lnSpc>
              <a:spcBef>
                <a:spcPts val="165"/>
              </a:spcBef>
            </a:pPr>
            <a:r>
              <a:rPr dirty="0" sz="2850" spc="55">
                <a:latin typeface="Microsoft Sans Serif"/>
                <a:cs typeface="Microsoft Sans Serif"/>
              </a:rPr>
              <a:t>di</a:t>
            </a:r>
            <a:r>
              <a:rPr dirty="0" sz="2850" spc="125">
                <a:latin typeface="Microsoft Sans Serif"/>
                <a:cs typeface="Microsoft Sans Serif"/>
              </a:rPr>
              <a:t>  </a:t>
            </a:r>
            <a:r>
              <a:rPr dirty="0" sz="2850">
                <a:latin typeface="Microsoft Sans Serif"/>
                <a:cs typeface="Microsoft Sans Serif"/>
              </a:rPr>
              <a:t>erent</a:t>
            </a:r>
            <a:r>
              <a:rPr dirty="0" sz="2850" spc="-90">
                <a:latin typeface="Microsoft Sans Serif"/>
                <a:cs typeface="Microsoft Sans Serif"/>
              </a:rPr>
              <a:t> </a:t>
            </a:r>
            <a:r>
              <a:rPr dirty="0" sz="2850" spc="-10">
                <a:latin typeface="Microsoft Sans Serif"/>
                <a:cs typeface="Microsoft Sans Serif"/>
              </a:rPr>
              <a:t>operations,</a:t>
            </a:r>
            <a:r>
              <a:rPr dirty="0" sz="2850" spc="-9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and</a:t>
            </a:r>
            <a:r>
              <a:rPr dirty="0" sz="2850" spc="-90">
                <a:latin typeface="Microsoft Sans Serif"/>
                <a:cs typeface="Microsoft Sans Serif"/>
              </a:rPr>
              <a:t> </a:t>
            </a:r>
            <a:r>
              <a:rPr dirty="0" sz="2850">
                <a:latin typeface="Microsoft Sans Serif"/>
                <a:cs typeface="Microsoft Sans Serif"/>
              </a:rPr>
              <a:t>returns</a:t>
            </a:r>
            <a:r>
              <a:rPr dirty="0" sz="2850" spc="-90">
                <a:latin typeface="Microsoft Sans Serif"/>
                <a:cs typeface="Microsoft Sans Serif"/>
              </a:rPr>
              <a:t> </a:t>
            </a:r>
            <a:r>
              <a:rPr dirty="0" sz="2850" spc="-10">
                <a:latin typeface="Microsoft Sans Serif"/>
                <a:cs typeface="Microsoft Sans Serif"/>
              </a:rPr>
              <a:t>appropriate responses.</a:t>
            </a:r>
            <a:endParaRPr sz="2850">
              <a:latin typeface="Microsoft Sans Serif"/>
              <a:cs typeface="Microsoft Sans Serif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60891"/>
            <a:ext cx="8807949" cy="505324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45230" y="887831"/>
            <a:ext cx="1173480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375" b="1">
                <a:solidFill>
                  <a:srgbClr val="000000"/>
                </a:solidFill>
                <a:latin typeface="Arial"/>
                <a:cs typeface="Arial"/>
              </a:rPr>
              <a:t>Flask</a:t>
            </a:r>
            <a:r>
              <a:rPr dirty="0" sz="6600" spc="-22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235" b="1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6600" spc="-22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335" b="1">
                <a:solidFill>
                  <a:srgbClr val="000000"/>
                </a:solidFill>
                <a:latin typeface="Arial"/>
                <a:cs typeface="Arial"/>
              </a:rPr>
              <a:t>Flow</a:t>
            </a:r>
            <a:r>
              <a:rPr dirty="0" sz="6600" spc="-21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600" spc="-170" b="1">
                <a:solidFill>
                  <a:srgbClr val="000000"/>
                </a:solidFill>
                <a:latin typeface="Arial"/>
                <a:cs typeface="Arial"/>
              </a:rPr>
              <a:t>Diagram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2025-02-11T04:35:35Z</dcterms:created>
  <dcterms:modified xsi:type="dcterms:W3CDTF">2025-02-11T04:35:35Z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2025-02-11T00:00:00Z</vt:filetime>
  </property>
  <property fmtid="{D5CDD505-2E9C-101B-9397-08002B2CF9AE}" pid="5" name="Producer">
    <vt:lpwstr>GPL Ghostscript 10.04.0</vt:lpwstr>
  </property>
</Properties>
</file>